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4" r:id="rId3"/>
    <p:sldId id="257" r:id="rId4"/>
    <p:sldId id="273" r:id="rId5"/>
    <p:sldId id="258" r:id="rId6"/>
    <p:sldId id="259" r:id="rId7"/>
    <p:sldId id="260" r:id="rId8"/>
    <p:sldId id="261" r:id="rId9"/>
    <p:sldId id="262" r:id="rId10"/>
    <p:sldId id="263" r:id="rId11"/>
    <p:sldId id="265" r:id="rId12"/>
    <p:sldId id="266" r:id="rId13"/>
    <p:sldId id="267" r:id="rId14"/>
    <p:sldId id="268" r:id="rId15"/>
    <p:sldId id="270" r:id="rId16"/>
    <p:sldId id="269" r:id="rId17"/>
    <p:sldId id="271" r:id="rId18"/>
    <p:sldId id="272" r:id="rId19"/>
    <p:sldId id="274" r:id="rId20"/>
    <p:sldId id="276" r:id="rId21"/>
    <p:sldId id="278" r:id="rId22"/>
    <p:sldId id="279" r:id="rId23"/>
    <p:sldId id="280" r:id="rId24"/>
    <p:sldId id="277" r:id="rId25"/>
  </p:sldIdLst>
  <p:sldSz cx="12179300" cy="9134475" type="ledger"/>
  <p:notesSz cx="6858000" cy="9144000"/>
  <p:defaultTextStyle>
    <a:defPPr>
      <a:defRPr lang="es-ES"/>
    </a:defPPr>
    <a:lvl1pPr marL="0" algn="l" defTabSz="1217692" rtl="0" eaLnBrk="1" latinLnBrk="0" hangingPunct="1">
      <a:defRPr sz="2400" kern="1200">
        <a:solidFill>
          <a:schemeClr val="tx1"/>
        </a:solidFill>
        <a:latin typeface="+mn-lt"/>
        <a:ea typeface="+mn-ea"/>
        <a:cs typeface="+mn-cs"/>
      </a:defRPr>
    </a:lvl1pPr>
    <a:lvl2pPr marL="608846" algn="l" defTabSz="1217692" rtl="0" eaLnBrk="1" latinLnBrk="0" hangingPunct="1">
      <a:defRPr sz="2400" kern="1200">
        <a:solidFill>
          <a:schemeClr val="tx1"/>
        </a:solidFill>
        <a:latin typeface="+mn-lt"/>
        <a:ea typeface="+mn-ea"/>
        <a:cs typeface="+mn-cs"/>
      </a:defRPr>
    </a:lvl2pPr>
    <a:lvl3pPr marL="1217692" algn="l" defTabSz="1217692" rtl="0" eaLnBrk="1" latinLnBrk="0" hangingPunct="1">
      <a:defRPr sz="2400" kern="1200">
        <a:solidFill>
          <a:schemeClr val="tx1"/>
        </a:solidFill>
        <a:latin typeface="+mn-lt"/>
        <a:ea typeface="+mn-ea"/>
        <a:cs typeface="+mn-cs"/>
      </a:defRPr>
    </a:lvl3pPr>
    <a:lvl4pPr marL="1826538" algn="l" defTabSz="1217692" rtl="0" eaLnBrk="1" latinLnBrk="0" hangingPunct="1">
      <a:defRPr sz="2400" kern="1200">
        <a:solidFill>
          <a:schemeClr val="tx1"/>
        </a:solidFill>
        <a:latin typeface="+mn-lt"/>
        <a:ea typeface="+mn-ea"/>
        <a:cs typeface="+mn-cs"/>
      </a:defRPr>
    </a:lvl4pPr>
    <a:lvl5pPr marL="2435384" algn="l" defTabSz="1217692" rtl="0" eaLnBrk="1" latinLnBrk="0" hangingPunct="1">
      <a:defRPr sz="2400" kern="1200">
        <a:solidFill>
          <a:schemeClr val="tx1"/>
        </a:solidFill>
        <a:latin typeface="+mn-lt"/>
        <a:ea typeface="+mn-ea"/>
        <a:cs typeface="+mn-cs"/>
      </a:defRPr>
    </a:lvl5pPr>
    <a:lvl6pPr marL="3044231" algn="l" defTabSz="1217692" rtl="0" eaLnBrk="1" latinLnBrk="0" hangingPunct="1">
      <a:defRPr sz="2400" kern="1200">
        <a:solidFill>
          <a:schemeClr val="tx1"/>
        </a:solidFill>
        <a:latin typeface="+mn-lt"/>
        <a:ea typeface="+mn-ea"/>
        <a:cs typeface="+mn-cs"/>
      </a:defRPr>
    </a:lvl6pPr>
    <a:lvl7pPr marL="3653078" algn="l" defTabSz="1217692" rtl="0" eaLnBrk="1" latinLnBrk="0" hangingPunct="1">
      <a:defRPr sz="2400" kern="1200">
        <a:solidFill>
          <a:schemeClr val="tx1"/>
        </a:solidFill>
        <a:latin typeface="+mn-lt"/>
        <a:ea typeface="+mn-ea"/>
        <a:cs typeface="+mn-cs"/>
      </a:defRPr>
    </a:lvl7pPr>
    <a:lvl8pPr marL="4261924" algn="l" defTabSz="1217692" rtl="0" eaLnBrk="1" latinLnBrk="0" hangingPunct="1">
      <a:defRPr sz="2400" kern="1200">
        <a:solidFill>
          <a:schemeClr val="tx1"/>
        </a:solidFill>
        <a:latin typeface="+mn-lt"/>
        <a:ea typeface="+mn-ea"/>
        <a:cs typeface="+mn-cs"/>
      </a:defRPr>
    </a:lvl8pPr>
    <a:lvl9pPr marL="4870770" algn="l" defTabSz="121769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3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A7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3" autoAdjust="0"/>
    <p:restoredTop sz="93594" autoAdjust="0"/>
  </p:normalViewPr>
  <p:slideViewPr>
    <p:cSldViewPr>
      <p:cViewPr varScale="1">
        <p:scale>
          <a:sx n="67" d="100"/>
          <a:sy n="67" d="100"/>
        </p:scale>
        <p:origin x="1880" y="176"/>
      </p:cViewPr>
      <p:guideLst>
        <p:guide orient="horz" pos="2968"/>
        <p:guide pos="38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AE607A-6923-4537-B8C6-DDA9CB37C2A7}" type="datetimeFigureOut">
              <a:rPr lang="es-ES" smtClean="0"/>
              <a:t>20/9/16</a:t>
            </a:fld>
            <a:endParaRPr lang="es-ES"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C805BD-630E-4FBF-A252-FAFB69259556}" type="slidenum">
              <a:rPr lang="es-ES" smtClean="0"/>
              <a:t>‹#›</a:t>
            </a:fld>
            <a:endParaRPr lang="es-ES" dirty="0"/>
          </a:p>
        </p:txBody>
      </p:sp>
    </p:spTree>
    <p:extLst>
      <p:ext uri="{BB962C8B-B14F-4D97-AF65-F5344CB8AC3E}">
        <p14:creationId xmlns:p14="http://schemas.microsoft.com/office/powerpoint/2010/main" val="985750008"/>
      </p:ext>
    </p:extLst>
  </p:cSld>
  <p:clrMap bg1="lt1" tx1="dk1" bg2="lt2" tx2="dk2" accent1="accent1" accent2="accent2" accent3="accent3" accent4="accent4" accent5="accent5" accent6="accent6" hlink="hlink" folHlink="folHlink"/>
  <p:notesStyle>
    <a:lvl1pPr marL="0" algn="l" defTabSz="1217692" rtl="0" eaLnBrk="1" latinLnBrk="0" hangingPunct="1">
      <a:defRPr sz="1600" kern="1200">
        <a:solidFill>
          <a:schemeClr val="tx1"/>
        </a:solidFill>
        <a:latin typeface="+mn-lt"/>
        <a:ea typeface="+mn-ea"/>
        <a:cs typeface="+mn-cs"/>
      </a:defRPr>
    </a:lvl1pPr>
    <a:lvl2pPr marL="608846" algn="l" defTabSz="1217692" rtl="0" eaLnBrk="1" latinLnBrk="0" hangingPunct="1">
      <a:defRPr sz="1600" kern="1200">
        <a:solidFill>
          <a:schemeClr val="tx1"/>
        </a:solidFill>
        <a:latin typeface="+mn-lt"/>
        <a:ea typeface="+mn-ea"/>
        <a:cs typeface="+mn-cs"/>
      </a:defRPr>
    </a:lvl2pPr>
    <a:lvl3pPr marL="1217692" algn="l" defTabSz="1217692" rtl="0" eaLnBrk="1" latinLnBrk="0" hangingPunct="1">
      <a:defRPr sz="1600" kern="1200">
        <a:solidFill>
          <a:schemeClr val="tx1"/>
        </a:solidFill>
        <a:latin typeface="+mn-lt"/>
        <a:ea typeface="+mn-ea"/>
        <a:cs typeface="+mn-cs"/>
      </a:defRPr>
    </a:lvl3pPr>
    <a:lvl4pPr marL="1826538" algn="l" defTabSz="1217692" rtl="0" eaLnBrk="1" latinLnBrk="0" hangingPunct="1">
      <a:defRPr sz="1600" kern="1200">
        <a:solidFill>
          <a:schemeClr val="tx1"/>
        </a:solidFill>
        <a:latin typeface="+mn-lt"/>
        <a:ea typeface="+mn-ea"/>
        <a:cs typeface="+mn-cs"/>
      </a:defRPr>
    </a:lvl4pPr>
    <a:lvl5pPr marL="2435384" algn="l" defTabSz="1217692" rtl="0" eaLnBrk="1" latinLnBrk="0" hangingPunct="1">
      <a:defRPr sz="1600" kern="1200">
        <a:solidFill>
          <a:schemeClr val="tx1"/>
        </a:solidFill>
        <a:latin typeface="+mn-lt"/>
        <a:ea typeface="+mn-ea"/>
        <a:cs typeface="+mn-cs"/>
      </a:defRPr>
    </a:lvl5pPr>
    <a:lvl6pPr marL="3044231" algn="l" defTabSz="1217692" rtl="0" eaLnBrk="1" latinLnBrk="0" hangingPunct="1">
      <a:defRPr sz="1600" kern="1200">
        <a:solidFill>
          <a:schemeClr val="tx1"/>
        </a:solidFill>
        <a:latin typeface="+mn-lt"/>
        <a:ea typeface="+mn-ea"/>
        <a:cs typeface="+mn-cs"/>
      </a:defRPr>
    </a:lvl6pPr>
    <a:lvl7pPr marL="3653078" algn="l" defTabSz="1217692" rtl="0" eaLnBrk="1" latinLnBrk="0" hangingPunct="1">
      <a:defRPr sz="1600" kern="1200">
        <a:solidFill>
          <a:schemeClr val="tx1"/>
        </a:solidFill>
        <a:latin typeface="+mn-lt"/>
        <a:ea typeface="+mn-ea"/>
        <a:cs typeface="+mn-cs"/>
      </a:defRPr>
    </a:lvl7pPr>
    <a:lvl8pPr marL="4261924" algn="l" defTabSz="1217692" rtl="0" eaLnBrk="1" latinLnBrk="0" hangingPunct="1">
      <a:defRPr sz="1600" kern="1200">
        <a:solidFill>
          <a:schemeClr val="tx1"/>
        </a:solidFill>
        <a:latin typeface="+mn-lt"/>
        <a:ea typeface="+mn-ea"/>
        <a:cs typeface="+mn-cs"/>
      </a:defRPr>
    </a:lvl8pPr>
    <a:lvl9pPr marL="4870770" algn="l" defTabSz="121769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3C805BD-630E-4FBF-A252-FAFB69259556}" type="slidenum">
              <a:rPr lang="es-ES" smtClean="0"/>
              <a:t>5</a:t>
            </a:fld>
            <a:endParaRPr lang="es-ES" dirty="0"/>
          </a:p>
        </p:txBody>
      </p:sp>
    </p:spTree>
    <p:extLst>
      <p:ext uri="{BB962C8B-B14F-4D97-AF65-F5344CB8AC3E}">
        <p14:creationId xmlns:p14="http://schemas.microsoft.com/office/powerpoint/2010/main" val="743344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6 Forma libre"/>
          <p:cNvSpPr>
            <a:spLocks/>
          </p:cNvSpPr>
          <p:nvPr/>
        </p:nvSpPr>
        <p:spPr bwMode="auto">
          <a:xfrm>
            <a:off x="0" y="6329572"/>
            <a:ext cx="12179300" cy="2814349"/>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21769" tIns="60884" rIns="121769" bIns="60884" anchor="t" compatLnSpc="1"/>
          <a:lstStyle/>
          <a:p>
            <a:endParaRPr kumimoji="0" lang="en-US" sz="2400" dirty="0"/>
          </a:p>
        </p:txBody>
      </p:sp>
      <p:sp>
        <p:nvSpPr>
          <p:cNvPr id="8" name="7 Forma libre"/>
          <p:cNvSpPr>
            <a:spLocks/>
          </p:cNvSpPr>
          <p:nvPr/>
        </p:nvSpPr>
        <p:spPr bwMode="auto">
          <a:xfrm>
            <a:off x="8132226" y="2"/>
            <a:ext cx="4047080" cy="9134475"/>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21769" tIns="60884" rIns="121769" bIns="60884" anchor="t" compatLnSpc="1"/>
          <a:lstStyle/>
          <a:p>
            <a:endParaRPr kumimoji="0" lang="en-US" sz="2400" dirty="0"/>
          </a:p>
        </p:txBody>
      </p:sp>
      <p:sp>
        <p:nvSpPr>
          <p:cNvPr id="9" name="8 Título"/>
          <p:cNvSpPr>
            <a:spLocks noGrp="1"/>
          </p:cNvSpPr>
          <p:nvPr>
            <p:ph type="ctrTitle"/>
          </p:nvPr>
        </p:nvSpPr>
        <p:spPr>
          <a:xfrm>
            <a:off x="571489" y="4445446"/>
            <a:ext cx="8631064" cy="3065124"/>
          </a:xfrm>
        </p:spPr>
        <p:txBody>
          <a:bodyPr rIns="60884"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76799" y="2057604"/>
            <a:ext cx="8631064" cy="2334366"/>
          </a:xfrm>
        </p:spPr>
        <p:txBody>
          <a:bodyPr tIns="0" rIns="60884" bIns="0" anchor="b">
            <a:normAutofit/>
          </a:bodyPr>
          <a:lstStyle>
            <a:lvl1pPr marL="0" indent="0" algn="r">
              <a:buNone/>
              <a:defRPr sz="2700">
                <a:solidFill>
                  <a:schemeClr val="tx1"/>
                </a:solidFill>
                <a:effectLst/>
              </a:defRPr>
            </a:lvl1pPr>
            <a:lvl2pPr marL="608831" indent="0" algn="ctr">
              <a:buNone/>
            </a:lvl2pPr>
            <a:lvl3pPr marL="1217662" indent="0" algn="ctr">
              <a:buNone/>
            </a:lvl3pPr>
            <a:lvl4pPr marL="1826492" indent="0" algn="ctr">
              <a:buNone/>
            </a:lvl4pPr>
            <a:lvl5pPr marL="2435323" indent="0" algn="ctr">
              <a:buNone/>
            </a:lvl5pPr>
            <a:lvl6pPr marL="3044155" indent="0" algn="ctr">
              <a:buNone/>
            </a:lvl6pPr>
            <a:lvl7pPr marL="3652987" indent="0" algn="ctr">
              <a:buNone/>
            </a:lvl7pPr>
            <a:lvl8pPr marL="4261817" indent="0" algn="ctr">
              <a:buNone/>
            </a:lvl8pPr>
            <a:lvl9pPr marL="4870649"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19" name="18 Marcador de pie de página"/>
          <p:cNvSpPr>
            <a:spLocks noGrp="1"/>
          </p:cNvSpPr>
          <p:nvPr>
            <p:ph type="ftr" sz="quarter" idx="11"/>
          </p:nvPr>
        </p:nvSpPr>
        <p:spPr/>
        <p:txBody>
          <a:bodyPr/>
          <a:lstStyle/>
          <a:p>
            <a:endParaRPr lang="es-ES" dirty="0"/>
          </a:p>
        </p:txBody>
      </p:sp>
      <p:sp>
        <p:nvSpPr>
          <p:cNvPr id="27" name="26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29993" y="365807"/>
            <a:ext cx="2740343" cy="7793906"/>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608966" y="365807"/>
            <a:ext cx="8018039" cy="7793906"/>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a:lvl1p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6 Forma libre"/>
          <p:cNvSpPr>
            <a:spLocks/>
          </p:cNvSpPr>
          <p:nvPr/>
        </p:nvSpPr>
        <p:spPr bwMode="auto">
          <a:xfrm>
            <a:off x="0" y="6329572"/>
            <a:ext cx="12179300" cy="2814349"/>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21769" tIns="60884" rIns="121769" bIns="60884" anchor="t" compatLnSpc="1"/>
          <a:lstStyle/>
          <a:p>
            <a:endParaRPr kumimoji="0" lang="en-US" sz="2400" dirty="0"/>
          </a:p>
        </p:txBody>
      </p:sp>
      <p:sp>
        <p:nvSpPr>
          <p:cNvPr id="9" name="8 Forma libre"/>
          <p:cNvSpPr>
            <a:spLocks/>
          </p:cNvSpPr>
          <p:nvPr/>
        </p:nvSpPr>
        <p:spPr bwMode="auto">
          <a:xfrm>
            <a:off x="8132226" y="2"/>
            <a:ext cx="4047080" cy="9134475"/>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21769" tIns="60884" rIns="121769" bIns="60884" anchor="t" compatLnSpc="1"/>
          <a:lstStyle/>
          <a:p>
            <a:endParaRPr kumimoji="0" lang="en-US" sz="2400" dirty="0"/>
          </a:p>
        </p:txBody>
      </p:sp>
      <p:sp>
        <p:nvSpPr>
          <p:cNvPr id="2" name="1 Título"/>
          <p:cNvSpPr>
            <a:spLocks noGrp="1"/>
          </p:cNvSpPr>
          <p:nvPr>
            <p:ph type="title"/>
          </p:nvPr>
        </p:nvSpPr>
        <p:spPr>
          <a:xfrm>
            <a:off x="913448" y="4773475"/>
            <a:ext cx="8829993" cy="2432614"/>
          </a:xfrm>
        </p:spPr>
        <p:txBody>
          <a:bodyPr tIns="0" bIns="0" anchor="t"/>
          <a:lstStyle>
            <a:lvl1pPr algn="l">
              <a:buNone/>
              <a:defRPr sz="56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913448" y="3310949"/>
            <a:ext cx="8829993" cy="1420769"/>
          </a:xfrm>
        </p:spPr>
        <p:txBody>
          <a:bodyPr lIns="60884" tIns="0" rIns="60884" bIns="0" anchor="b"/>
          <a:lstStyle>
            <a:lvl1pPr marL="0" indent="0" algn="l">
              <a:buNone/>
              <a:defRPr sz="2700">
                <a:solidFill>
                  <a:schemeClr val="tx1"/>
                </a:solidFill>
                <a:effectLst/>
              </a:defRPr>
            </a:lvl1pPr>
            <a:lvl2pPr>
              <a:buNone/>
              <a:defRPr sz="2400">
                <a:solidFill>
                  <a:schemeClr val="tx1">
                    <a:tint val="75000"/>
                  </a:schemeClr>
                </a:solidFill>
              </a:defRPr>
            </a:lvl2pPr>
            <a:lvl3pPr>
              <a:buNone/>
              <a:defRPr sz="2100">
                <a:solidFill>
                  <a:schemeClr val="tx1">
                    <a:tint val="75000"/>
                  </a:schemeClr>
                </a:solidFill>
              </a:defRPr>
            </a:lvl3pPr>
            <a:lvl4pPr>
              <a:buNone/>
              <a:defRPr sz="1900">
                <a:solidFill>
                  <a:schemeClr val="tx1">
                    <a:tint val="75000"/>
                  </a:schemeClr>
                </a:solidFill>
              </a:defRPr>
            </a:lvl4pPr>
            <a:lvl5pPr>
              <a:buNone/>
              <a:defRPr sz="19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8965" y="365806"/>
            <a:ext cx="9946428" cy="1522413"/>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608965" y="2131386"/>
            <a:ext cx="4871720" cy="6028331"/>
          </a:xfrm>
        </p:spPr>
        <p:txBody>
          <a:bodyPr/>
          <a:lstStyle>
            <a:lvl1pPr>
              <a:defRPr sz="3500"/>
            </a:lvl1pPr>
            <a:lvl2pPr>
              <a:defRPr sz="2900"/>
            </a:lvl2pPr>
            <a:lvl3pPr>
              <a:defRPr sz="2700"/>
            </a:lvl3pPr>
            <a:lvl4pPr>
              <a:defRPr sz="2400"/>
            </a:lvl4pPr>
            <a:lvl5pPr>
              <a:defRPr sz="24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5683673" y="2131386"/>
            <a:ext cx="4871720" cy="6028331"/>
          </a:xfrm>
        </p:spPr>
        <p:txBody>
          <a:bodyPr/>
          <a:lstStyle>
            <a:lvl1pPr>
              <a:defRPr sz="3500"/>
            </a:lvl1pPr>
            <a:lvl2pPr>
              <a:defRPr sz="2900"/>
            </a:lvl2pPr>
            <a:lvl3pPr>
              <a:defRPr sz="2700"/>
            </a:lvl3pPr>
            <a:lvl4pPr>
              <a:defRPr sz="2400"/>
            </a:lvl4pPr>
            <a:lvl5pPr>
              <a:defRPr sz="24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08965" y="363691"/>
            <a:ext cx="10961370" cy="1522413"/>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608965" y="7307580"/>
            <a:ext cx="5381306" cy="1116436"/>
          </a:xfrm>
        </p:spPr>
        <p:txBody>
          <a:bodyPr anchor="t"/>
          <a:lstStyle>
            <a:lvl1pPr marL="0" indent="0">
              <a:buNone/>
              <a:defRPr sz="3200" b="1">
                <a:solidFill>
                  <a:schemeClr val="accent1"/>
                </a:solidFill>
              </a:defRPr>
            </a:lvl1pPr>
            <a:lvl2pPr>
              <a:buNone/>
              <a:defRPr sz="2700" b="1"/>
            </a:lvl2pPr>
            <a:lvl3pPr>
              <a:buNone/>
              <a:defRPr sz="2400" b="1"/>
            </a:lvl3pPr>
            <a:lvl4pPr>
              <a:buNone/>
              <a:defRPr sz="2100" b="1"/>
            </a:lvl4pPr>
            <a:lvl5pPr>
              <a:buNone/>
              <a:defRPr sz="21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6186921" y="7307580"/>
            <a:ext cx="5383420" cy="1116436"/>
          </a:xfrm>
        </p:spPr>
        <p:txBody>
          <a:bodyPr anchor="t"/>
          <a:lstStyle>
            <a:lvl1pPr marL="0" indent="0">
              <a:buNone/>
              <a:defRPr sz="3200" b="1">
                <a:solidFill>
                  <a:schemeClr val="accent1"/>
                </a:solidFill>
              </a:defRPr>
            </a:lvl1pPr>
            <a:lvl2pPr>
              <a:buNone/>
              <a:defRPr sz="2700" b="1"/>
            </a:lvl2pPr>
            <a:lvl3pPr>
              <a:buNone/>
              <a:defRPr sz="2400" b="1"/>
            </a:lvl3pPr>
            <a:lvl4pPr>
              <a:buNone/>
              <a:defRPr sz="2100" b="1"/>
            </a:lvl4pPr>
            <a:lvl5pPr>
              <a:buNone/>
              <a:defRPr sz="21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608965" y="2020448"/>
            <a:ext cx="5381306" cy="5250209"/>
          </a:xfrm>
        </p:spPr>
        <p:txBody>
          <a:bodyPr/>
          <a:lstStyle>
            <a:lvl1pPr>
              <a:defRPr sz="3200"/>
            </a:lvl1pPr>
            <a:lvl2pPr>
              <a:defRPr sz="2700"/>
            </a:lvl2pPr>
            <a:lvl3pPr>
              <a:defRPr sz="2400"/>
            </a:lvl3pPr>
            <a:lvl4pPr>
              <a:defRPr sz="2100"/>
            </a:lvl4pPr>
            <a:lvl5pPr>
              <a:defRPr sz="21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6186921" y="2020448"/>
            <a:ext cx="5383420" cy="5250209"/>
          </a:xfrm>
        </p:spPr>
        <p:txBody>
          <a:bodyPr/>
          <a:lstStyle>
            <a:lvl1pPr>
              <a:defRPr sz="3200"/>
            </a:lvl1pPr>
            <a:lvl2pPr>
              <a:defRPr sz="2700"/>
            </a:lvl2pPr>
            <a:lvl3pPr>
              <a:defRPr sz="2400"/>
            </a:lvl3pPr>
            <a:lvl4pPr>
              <a:defRPr sz="2100"/>
            </a:lvl4pPr>
            <a:lvl5pPr>
              <a:defRPr sz="21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8" name="7 Marcador de pie de página"/>
          <p:cNvSpPr>
            <a:spLocks noGrp="1"/>
          </p:cNvSpPr>
          <p:nvPr>
            <p:ph type="ftr" sz="quarter" idx="11"/>
          </p:nvPr>
        </p:nvSpPr>
        <p:spPr/>
        <p:txBody>
          <a:bodyPr/>
          <a:lstStyle/>
          <a:p>
            <a:endParaRPr lang="es-ES" dirty="0"/>
          </a:p>
        </p:txBody>
      </p:sp>
      <p:sp>
        <p:nvSpPr>
          <p:cNvPr id="9" name="8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8965" y="365381"/>
            <a:ext cx="9950488" cy="1522413"/>
          </a:xfrm>
        </p:spPr>
        <p:txBody>
          <a:bodyPr anchor="ctr"/>
          <a:lstStyle>
            <a:lvl1pPr algn="l">
              <a:defRPr sz="6100"/>
            </a:lvl1pPr>
          </a:lstStyle>
          <a:p>
            <a:r>
              <a:rPr kumimoji="0" lang="es-ES" smtClean="0"/>
              <a:t>Haga clic para modificar el estilo de título del patrón</a:t>
            </a:r>
            <a:endParaRPr kumimoji="0" lang="en-US"/>
          </a:p>
        </p:txBody>
      </p:sp>
      <p:sp>
        <p:nvSpPr>
          <p:cNvPr id="7" name="6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8" name="7 Marcador de número de diapositiva"/>
          <p:cNvSpPr>
            <a:spLocks noGrp="1"/>
          </p:cNvSpPr>
          <p:nvPr>
            <p:ph type="sldNum" sz="quarter" idx="11"/>
          </p:nvPr>
        </p:nvSpPr>
        <p:spPr/>
        <p:txBody>
          <a:bodyPr/>
          <a:lstStyle/>
          <a:p>
            <a:fld id="{01F957BE-CE92-45A2-B577-89A1F2CA6AF9}" type="slidenum">
              <a:rPr lang="es-ES" smtClean="0"/>
              <a:t>‹#›</a:t>
            </a:fld>
            <a:endParaRPr lang="es-ES" dirty="0"/>
          </a:p>
        </p:txBody>
      </p:sp>
      <p:sp>
        <p:nvSpPr>
          <p:cNvPr id="9" name="8 Marcador de pie de página"/>
          <p:cNvSpPr>
            <a:spLocks noGrp="1"/>
          </p:cNvSpPr>
          <p:nvPr>
            <p:ph type="ftr" sz="quarter" idx="12"/>
          </p:nvPr>
        </p:nvSpPr>
        <p:spPr/>
        <p:txBody>
          <a:bodyPr/>
          <a:lstStyle/>
          <a:p>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3" name="2 Marcador de pie de página"/>
          <p:cNvSpPr>
            <a:spLocks noGrp="1"/>
          </p:cNvSpPr>
          <p:nvPr>
            <p:ph type="ftr" sz="quarter" idx="11"/>
          </p:nvPr>
        </p:nvSpPr>
        <p:spPr/>
        <p:txBody>
          <a:bodyPr/>
          <a:lstStyle/>
          <a:p>
            <a:endParaRPr lang="es-ES" dirty="0"/>
          </a:p>
        </p:txBody>
      </p:sp>
      <p:sp>
        <p:nvSpPr>
          <p:cNvPr id="4" name="3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8966" y="1579061"/>
            <a:ext cx="4262755" cy="972654"/>
          </a:xfrm>
        </p:spPr>
        <p:txBody>
          <a:bodyPr tIns="0" bIns="0" anchor="t"/>
          <a:lstStyle>
            <a:lvl1pPr algn="l">
              <a:buNone/>
              <a:defRPr sz="2400" b="1">
                <a:solidFill>
                  <a:schemeClr val="accent1"/>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08965" y="285601"/>
            <a:ext cx="3653790" cy="1217930"/>
          </a:xfrm>
        </p:spPr>
        <p:txBody>
          <a:bodyPr lIns="60884" tIns="0" rIns="60884" bIns="0" anchor="b"/>
          <a:lstStyle>
            <a:lvl1pPr marL="0" indent="0" algn="l">
              <a:buNone/>
              <a:defRPr sz="1900"/>
            </a:lvl1pPr>
            <a:lvl2pPr>
              <a:buNone/>
              <a:defRPr sz="1600"/>
            </a:lvl2pPr>
            <a:lvl3pPr>
              <a:buNone/>
              <a:defRPr sz="1300"/>
            </a:lvl3pPr>
            <a:lvl4pPr>
              <a:buNone/>
              <a:defRPr sz="1200"/>
            </a:lvl4pPr>
            <a:lvl5pPr>
              <a:buNone/>
              <a:defRPr sz="12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608965" y="2638849"/>
            <a:ext cx="9438958" cy="5074708"/>
          </a:xfrm>
        </p:spPr>
        <p:txBody>
          <a:bodyPr/>
          <a:lstStyle>
            <a:lvl1pPr>
              <a:defRPr sz="3700"/>
            </a:lvl1pPr>
            <a:lvl2pPr>
              <a:defRPr sz="3200"/>
            </a:lvl2pPr>
            <a:lvl3pPr>
              <a:defRPr sz="2900"/>
            </a:lvl3pPr>
            <a:lvl4pPr>
              <a:defRPr sz="2700"/>
            </a:lvl4pPr>
            <a:lvl5pPr>
              <a:defRPr sz="27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BC2931EE-DC66-4940-80ED-8811A1E5DFB3}" type="datetimeFigureOut">
              <a:rPr lang="es-ES" smtClean="0"/>
              <a:t>20/9/16</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a:xfrm>
            <a:off x="10863935" y="8553836"/>
            <a:ext cx="1014942" cy="486326"/>
          </a:xfrm>
        </p:spPr>
        <p:txBody>
          <a:bodyPr/>
          <a:lstStyle/>
          <a:p>
            <a:fld id="{01F957BE-CE92-45A2-B577-89A1F2CA6AF9}" type="slidenum">
              <a:rPr lang="es-ES" smtClean="0"/>
              <a:t>‹#›</a:t>
            </a:fld>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401259" y="2271911"/>
            <a:ext cx="4067583" cy="1670003"/>
          </a:xfrm>
        </p:spPr>
        <p:txBody>
          <a:bodyPr anchor="b"/>
          <a:lstStyle>
            <a:lvl1pPr algn="l">
              <a:buNone/>
              <a:defRPr sz="2900" b="1">
                <a:solidFill>
                  <a:schemeClr val="accent1"/>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419357" y="1358461"/>
            <a:ext cx="5480685" cy="5480685"/>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4300"/>
            </a:lvl1pPr>
          </a:lstStyle>
          <a:p>
            <a:r>
              <a:rPr kumimoji="0" lang="es-ES" dirty="0" smtClean="0"/>
              <a:t>Haga clic en el icono para agregar una imagen</a:t>
            </a:r>
            <a:endParaRPr kumimoji="0" lang="en-US" dirty="0"/>
          </a:p>
        </p:txBody>
      </p:sp>
      <p:sp>
        <p:nvSpPr>
          <p:cNvPr id="4" name="3 Marcador de texto"/>
          <p:cNvSpPr>
            <a:spLocks noGrp="1"/>
          </p:cNvSpPr>
          <p:nvPr>
            <p:ph type="body" sz="half" idx="2"/>
          </p:nvPr>
        </p:nvSpPr>
        <p:spPr>
          <a:xfrm>
            <a:off x="7401262" y="3994195"/>
            <a:ext cx="4067580" cy="3547611"/>
          </a:xfrm>
        </p:spPr>
        <p:txBody>
          <a:bodyPr lIns="60884" rIns="60884"/>
          <a:lstStyle>
            <a:lvl1pPr marL="0" indent="0">
              <a:buFontTx/>
              <a:buNone/>
              <a:defRPr sz="1600"/>
            </a:lvl1pPr>
            <a:lvl2pPr>
              <a:buFontTx/>
              <a:buNone/>
              <a:defRPr sz="1600"/>
            </a:lvl2pPr>
            <a:lvl3pPr>
              <a:buFontTx/>
              <a:buNone/>
              <a:defRPr sz="1300"/>
            </a:lvl3pPr>
            <a:lvl4pPr>
              <a:buFontTx/>
              <a:buNone/>
              <a:defRPr sz="1200"/>
            </a:lvl4pPr>
            <a:lvl5pPr>
              <a:buFontTx/>
              <a:buNone/>
              <a:defRPr sz="12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a:xfrm>
            <a:off x="608966" y="8553836"/>
            <a:ext cx="2841837" cy="486326"/>
          </a:xfrm>
        </p:spPr>
        <p:txBody>
          <a:bodyPr/>
          <a:lstStyle/>
          <a:p>
            <a:fld id="{BC2931EE-DC66-4940-80ED-8811A1E5DFB3}" type="datetimeFigureOut">
              <a:rPr lang="es-ES" smtClean="0"/>
              <a:t>20/9/16</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01F957BE-CE92-45A2-B577-89A1F2CA6AF9}" type="slidenum">
              <a:rPr lang="es-ES" smtClean="0"/>
              <a:t>‹#›</a:t>
            </a:fld>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2" name="11 Forma libre"/>
          <p:cNvSpPr>
            <a:spLocks/>
          </p:cNvSpPr>
          <p:nvPr/>
        </p:nvSpPr>
        <p:spPr bwMode="auto">
          <a:xfrm>
            <a:off x="0" y="6329572"/>
            <a:ext cx="12179300" cy="2814349"/>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21769" tIns="60884" rIns="121769" bIns="60884" anchor="t" compatLnSpc="1"/>
          <a:lstStyle/>
          <a:p>
            <a:endParaRPr kumimoji="0" lang="en-US" sz="2400" dirty="0"/>
          </a:p>
        </p:txBody>
      </p:sp>
      <p:sp>
        <p:nvSpPr>
          <p:cNvPr id="16" name="15 Forma libre"/>
          <p:cNvSpPr>
            <a:spLocks/>
          </p:cNvSpPr>
          <p:nvPr/>
        </p:nvSpPr>
        <p:spPr bwMode="auto">
          <a:xfrm>
            <a:off x="9743440" y="2"/>
            <a:ext cx="2435860" cy="9134475"/>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21769" tIns="60884" rIns="121769" bIns="60884" anchor="t" compatLnSpc="1"/>
          <a:lstStyle/>
          <a:p>
            <a:endParaRPr kumimoji="0" lang="en-US" sz="2400" dirty="0"/>
          </a:p>
        </p:txBody>
      </p:sp>
      <p:sp>
        <p:nvSpPr>
          <p:cNvPr id="9" name="8 Marcador de título"/>
          <p:cNvSpPr>
            <a:spLocks noGrp="1"/>
          </p:cNvSpPr>
          <p:nvPr>
            <p:ph type="title"/>
          </p:nvPr>
        </p:nvSpPr>
        <p:spPr>
          <a:xfrm>
            <a:off x="608965" y="365806"/>
            <a:ext cx="9946428" cy="1522413"/>
          </a:xfrm>
          <a:prstGeom prst="rect">
            <a:avLst/>
          </a:prstGeom>
        </p:spPr>
        <p:txBody>
          <a:bodyPr vert="horz" lIns="60884" tIns="60884" rIns="60884" bIns="60884" anchor="ctr">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608965" y="2131386"/>
            <a:ext cx="9946428" cy="6028331"/>
          </a:xfrm>
          <a:prstGeom prst="rect">
            <a:avLst/>
          </a:prstGeom>
        </p:spPr>
        <p:txBody>
          <a:bodyPr vert="horz" lIns="121769" tIns="60884" rIns="121769" bIns="60884">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608966" y="8553836"/>
            <a:ext cx="2841837" cy="486326"/>
          </a:xfrm>
          <a:prstGeom prst="rect">
            <a:avLst/>
          </a:prstGeom>
        </p:spPr>
        <p:txBody>
          <a:bodyPr vert="horz" lIns="121769" tIns="60884" rIns="121769" bIns="0" anchor="b"/>
          <a:lstStyle>
            <a:lvl1pPr algn="l" eaLnBrk="1" latinLnBrk="0" hangingPunct="1">
              <a:defRPr kumimoji="0" sz="1300">
                <a:solidFill>
                  <a:schemeClr val="tx2">
                    <a:shade val="50000"/>
                  </a:schemeClr>
                </a:solidFill>
              </a:defRPr>
            </a:lvl1pPr>
          </a:lstStyle>
          <a:p>
            <a:fld id="{BC2931EE-DC66-4940-80ED-8811A1E5DFB3}" type="datetimeFigureOut">
              <a:rPr lang="es-ES" smtClean="0"/>
              <a:t>20/9/16</a:t>
            </a:fld>
            <a:endParaRPr lang="es-ES" dirty="0"/>
          </a:p>
        </p:txBody>
      </p:sp>
      <p:sp>
        <p:nvSpPr>
          <p:cNvPr id="22" name="21 Marcador de pie de página"/>
          <p:cNvSpPr>
            <a:spLocks noGrp="1"/>
          </p:cNvSpPr>
          <p:nvPr>
            <p:ph type="ftr" sz="quarter" idx="3"/>
          </p:nvPr>
        </p:nvSpPr>
        <p:spPr>
          <a:xfrm>
            <a:off x="4161262" y="8553836"/>
            <a:ext cx="3856778" cy="486326"/>
          </a:xfrm>
          <a:prstGeom prst="rect">
            <a:avLst/>
          </a:prstGeom>
        </p:spPr>
        <p:txBody>
          <a:bodyPr vert="horz" lIns="0" tIns="60884" rIns="0" bIns="0" anchor="b"/>
          <a:lstStyle>
            <a:lvl1pPr algn="ctr" eaLnBrk="1" latinLnBrk="0" hangingPunct="1">
              <a:defRPr kumimoji="0" sz="1300">
                <a:solidFill>
                  <a:schemeClr val="tx2">
                    <a:shade val="50000"/>
                  </a:schemeClr>
                </a:solidFill>
              </a:defRPr>
            </a:lvl1pPr>
          </a:lstStyle>
          <a:p>
            <a:endParaRPr lang="es-ES" dirty="0"/>
          </a:p>
        </p:txBody>
      </p:sp>
      <p:sp>
        <p:nvSpPr>
          <p:cNvPr id="18" name="17 Marcador de número de diapositiva"/>
          <p:cNvSpPr>
            <a:spLocks noGrp="1"/>
          </p:cNvSpPr>
          <p:nvPr>
            <p:ph type="sldNum" sz="quarter" idx="4"/>
          </p:nvPr>
        </p:nvSpPr>
        <p:spPr>
          <a:xfrm>
            <a:off x="10859876" y="8553836"/>
            <a:ext cx="1014942" cy="486326"/>
          </a:xfrm>
          <a:prstGeom prst="rect">
            <a:avLst/>
          </a:prstGeom>
        </p:spPr>
        <p:txBody>
          <a:bodyPr vert="horz" lIns="0" tIns="0" rIns="0" bIns="0" anchor="b"/>
          <a:lstStyle>
            <a:lvl1pPr algn="r" eaLnBrk="1" latinLnBrk="0" hangingPunct="1">
              <a:defRPr kumimoji="0" sz="1300">
                <a:solidFill>
                  <a:schemeClr val="tx2">
                    <a:shade val="50000"/>
                  </a:schemeClr>
                </a:solidFill>
              </a:defRPr>
            </a:lvl1pPr>
          </a:lstStyle>
          <a:p>
            <a:fld id="{01F957BE-CE92-45A2-B577-89A1F2CA6AF9}" type="slidenum">
              <a:rPr lang="es-ES" smtClean="0"/>
              <a:t>‹#›</a:t>
            </a:fld>
            <a:endParaRPr lang="es-E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6100" kern="1200">
          <a:solidFill>
            <a:schemeClr val="tx1"/>
          </a:solidFill>
          <a:latin typeface="+mj-lt"/>
          <a:ea typeface="+mj-ea"/>
          <a:cs typeface="+mj-cs"/>
        </a:defRPr>
      </a:lvl1pPr>
    </p:titleStyle>
    <p:bodyStyle>
      <a:lvl1pPr marL="560125" indent="-511418" algn="l" rtl="0" eaLnBrk="1" latinLnBrk="0" hangingPunct="1">
        <a:spcBef>
          <a:spcPct val="20000"/>
        </a:spcBef>
        <a:buClr>
          <a:schemeClr val="accent1"/>
        </a:buClr>
        <a:buSzPct val="80000"/>
        <a:buFont typeface="Wingdings 2"/>
        <a:buChar char=""/>
        <a:defRPr kumimoji="0" sz="4000" kern="1200">
          <a:solidFill>
            <a:schemeClr val="tx1"/>
          </a:solidFill>
          <a:latin typeface="+mn-lt"/>
          <a:ea typeface="+mn-ea"/>
          <a:cs typeface="+mn-cs"/>
        </a:defRPr>
      </a:lvl1pPr>
      <a:lvl2pPr marL="961953" indent="-365299" algn="l" rtl="0" eaLnBrk="1" latinLnBrk="0" hangingPunct="1">
        <a:spcBef>
          <a:spcPct val="20000"/>
        </a:spcBef>
        <a:buClr>
          <a:schemeClr val="accent1"/>
        </a:buClr>
        <a:buSzPct val="90000"/>
        <a:buFont typeface="Wingdings 2"/>
        <a:buChar char=""/>
        <a:defRPr kumimoji="0" sz="3500" kern="1200">
          <a:solidFill>
            <a:schemeClr val="tx1"/>
          </a:solidFill>
          <a:latin typeface="+mn-lt"/>
          <a:ea typeface="+mn-ea"/>
          <a:cs typeface="+mn-cs"/>
        </a:defRPr>
      </a:lvl2pPr>
      <a:lvl3pPr marL="1339427" indent="-340946" algn="l" rtl="0" eaLnBrk="1" latinLnBrk="0" hangingPunct="1">
        <a:spcBef>
          <a:spcPct val="20000"/>
        </a:spcBef>
        <a:buClr>
          <a:schemeClr val="accent2"/>
        </a:buClr>
        <a:buSzPct val="85000"/>
        <a:buFont typeface="Arial"/>
        <a:buChar char="○"/>
        <a:defRPr kumimoji="0" sz="3200" kern="1200">
          <a:solidFill>
            <a:schemeClr val="tx1"/>
          </a:solidFill>
          <a:latin typeface="+mn-lt"/>
          <a:ea typeface="+mn-ea"/>
          <a:cs typeface="+mn-cs"/>
        </a:defRPr>
      </a:lvl3pPr>
      <a:lvl4pPr marL="1704727" indent="-316593" algn="l" rtl="0" eaLnBrk="1" latinLnBrk="0" hangingPunct="1">
        <a:spcBef>
          <a:spcPct val="20000"/>
        </a:spcBef>
        <a:buClr>
          <a:schemeClr val="accent3"/>
        </a:buClr>
        <a:buSzPct val="90000"/>
        <a:buFont typeface="Wingdings 2"/>
        <a:buChar char=""/>
        <a:defRPr kumimoji="0" sz="2700" kern="1200">
          <a:solidFill>
            <a:schemeClr val="tx1"/>
          </a:solidFill>
          <a:latin typeface="+mn-lt"/>
          <a:ea typeface="+mn-ea"/>
          <a:cs typeface="+mn-cs"/>
        </a:defRPr>
      </a:lvl4pPr>
      <a:lvl5pPr marL="1984790" indent="-243532" algn="l" rtl="0" eaLnBrk="1" latinLnBrk="0" hangingPunct="1">
        <a:spcBef>
          <a:spcPct val="20000"/>
        </a:spcBef>
        <a:buClr>
          <a:schemeClr val="accent4"/>
        </a:buClr>
        <a:buSzPct val="100000"/>
        <a:buFont typeface="Arial"/>
        <a:buChar char="-"/>
        <a:defRPr kumimoji="0" sz="2700" kern="1200">
          <a:solidFill>
            <a:schemeClr val="tx1"/>
          </a:solidFill>
          <a:latin typeface="+mn-lt"/>
          <a:ea typeface="+mn-ea"/>
          <a:cs typeface="+mn-cs"/>
        </a:defRPr>
      </a:lvl5pPr>
      <a:lvl6pPr marL="2264852" indent="-243532" algn="l" rtl="0" eaLnBrk="1" latinLnBrk="0" hangingPunct="1">
        <a:spcBef>
          <a:spcPct val="20000"/>
        </a:spcBef>
        <a:buClr>
          <a:schemeClr val="accent5"/>
        </a:buClr>
        <a:buFont typeface="Arial"/>
        <a:buChar char="-"/>
        <a:defRPr kumimoji="0" sz="2700" kern="1200" baseline="0">
          <a:solidFill>
            <a:schemeClr val="tx1"/>
          </a:solidFill>
          <a:latin typeface="+mn-lt"/>
          <a:ea typeface="+mn-ea"/>
          <a:cs typeface="+mn-cs"/>
        </a:defRPr>
      </a:lvl6pPr>
      <a:lvl7pPr marL="2557091" indent="-243532" algn="l" rtl="0" eaLnBrk="1" latinLnBrk="0" hangingPunct="1">
        <a:spcBef>
          <a:spcPct val="20000"/>
        </a:spcBef>
        <a:buClr>
          <a:schemeClr val="accent6"/>
        </a:buClr>
        <a:buSzPct val="100000"/>
        <a:buFont typeface="Arial"/>
        <a:buChar char="•"/>
        <a:defRPr kumimoji="0" sz="2400" kern="1200" baseline="0">
          <a:solidFill>
            <a:schemeClr val="tx1"/>
          </a:solidFill>
          <a:latin typeface="+mn-lt"/>
          <a:ea typeface="+mn-ea"/>
          <a:cs typeface="+mn-cs"/>
        </a:defRPr>
      </a:lvl7pPr>
      <a:lvl8pPr marL="2849329" indent="-243532"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8pPr>
      <a:lvl9pPr marL="3105038" indent="-243532"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8831" algn="l" rtl="0" eaLnBrk="1" latinLnBrk="0" hangingPunct="1">
        <a:defRPr kumimoji="0" kern="1200">
          <a:solidFill>
            <a:schemeClr val="tx1"/>
          </a:solidFill>
          <a:latin typeface="+mn-lt"/>
          <a:ea typeface="+mn-ea"/>
          <a:cs typeface="+mn-cs"/>
        </a:defRPr>
      </a:lvl2pPr>
      <a:lvl3pPr marL="1217662" algn="l" rtl="0" eaLnBrk="1" latinLnBrk="0" hangingPunct="1">
        <a:defRPr kumimoji="0" kern="1200">
          <a:solidFill>
            <a:schemeClr val="tx1"/>
          </a:solidFill>
          <a:latin typeface="+mn-lt"/>
          <a:ea typeface="+mn-ea"/>
          <a:cs typeface="+mn-cs"/>
        </a:defRPr>
      </a:lvl3pPr>
      <a:lvl4pPr marL="1826492" algn="l" rtl="0" eaLnBrk="1" latinLnBrk="0" hangingPunct="1">
        <a:defRPr kumimoji="0" kern="1200">
          <a:solidFill>
            <a:schemeClr val="tx1"/>
          </a:solidFill>
          <a:latin typeface="+mn-lt"/>
          <a:ea typeface="+mn-ea"/>
          <a:cs typeface="+mn-cs"/>
        </a:defRPr>
      </a:lvl4pPr>
      <a:lvl5pPr marL="2435323" algn="l" rtl="0" eaLnBrk="1" latinLnBrk="0" hangingPunct="1">
        <a:defRPr kumimoji="0" kern="1200">
          <a:solidFill>
            <a:schemeClr val="tx1"/>
          </a:solidFill>
          <a:latin typeface="+mn-lt"/>
          <a:ea typeface="+mn-ea"/>
          <a:cs typeface="+mn-cs"/>
        </a:defRPr>
      </a:lvl5pPr>
      <a:lvl6pPr marL="3044155" algn="l" rtl="0" eaLnBrk="1" latinLnBrk="0" hangingPunct="1">
        <a:defRPr kumimoji="0" kern="1200">
          <a:solidFill>
            <a:schemeClr val="tx1"/>
          </a:solidFill>
          <a:latin typeface="+mn-lt"/>
          <a:ea typeface="+mn-ea"/>
          <a:cs typeface="+mn-cs"/>
        </a:defRPr>
      </a:lvl6pPr>
      <a:lvl7pPr marL="3652987" algn="l" rtl="0" eaLnBrk="1" latinLnBrk="0" hangingPunct="1">
        <a:defRPr kumimoji="0" kern="1200">
          <a:solidFill>
            <a:schemeClr val="tx1"/>
          </a:solidFill>
          <a:latin typeface="+mn-lt"/>
          <a:ea typeface="+mn-ea"/>
          <a:cs typeface="+mn-cs"/>
        </a:defRPr>
      </a:lvl7pPr>
      <a:lvl8pPr marL="4261817" algn="l" rtl="0" eaLnBrk="1" latinLnBrk="0" hangingPunct="1">
        <a:defRPr kumimoji="0" kern="1200">
          <a:solidFill>
            <a:schemeClr val="tx1"/>
          </a:solidFill>
          <a:latin typeface="+mn-lt"/>
          <a:ea typeface="+mn-ea"/>
          <a:cs typeface="+mn-cs"/>
        </a:defRPr>
      </a:lvl8pPr>
      <a:lvl9pPr marL="487064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g"/><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g"/><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4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4361459" y="4999286"/>
            <a:ext cx="5124723" cy="925605"/>
          </a:xfrm>
        </p:spPr>
        <p:txBody>
          <a:bodyPr>
            <a:noAutofit/>
          </a:bodyPr>
          <a:lstStyle/>
          <a:p>
            <a:pPr algn="ctr"/>
            <a:r>
              <a:rPr lang="es-ES" sz="3600">
                <a:solidFill>
                  <a:schemeClr val="tx1">
                    <a:lumMod val="85000"/>
                  </a:schemeClr>
                </a:solidFill>
                <a:latin typeface="Helvetica" pitchFamily="2" charset="0"/>
              </a:rPr>
              <a:t>Manual de identidad</a:t>
            </a:r>
            <a:endParaRPr lang="es-ES" sz="3600" dirty="0">
              <a:solidFill>
                <a:schemeClr val="tx1">
                  <a:lumMod val="85000"/>
                </a:schemeClr>
              </a:solidFill>
              <a:latin typeface="Helvetica" pitchFamily="2" charset="0"/>
            </a:endParaRPr>
          </a:p>
        </p:txBody>
      </p:sp>
    </p:spTree>
    <p:extLst>
      <p:ext uri="{BB962C8B-B14F-4D97-AF65-F5344CB8AC3E}">
        <p14:creationId xmlns:p14="http://schemas.microsoft.com/office/powerpoint/2010/main" val="24939487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2 Subtítulo"/>
          <p:cNvSpPr txBox="1">
            <a:spLocks/>
          </p:cNvSpPr>
          <p:nvPr/>
        </p:nvSpPr>
        <p:spPr>
          <a:xfrm>
            <a:off x="2921298" y="5071293"/>
            <a:ext cx="8064896" cy="648072"/>
          </a:xfrm>
          <a:prstGeom prst="rect">
            <a:avLst/>
          </a:prstGeom>
        </p:spPr>
        <p:txBody>
          <a:bodyPr vert="horz" lIns="121769" tIns="60884" rIns="121769" bIns="60884">
            <a:noAutofit/>
          </a:bodyPr>
          <a:lstStyle>
            <a:lvl1pPr marL="560139" indent="-511431" algn="l" rtl="0" eaLnBrk="1" latinLnBrk="0" hangingPunct="1">
              <a:spcBef>
                <a:spcPct val="20000"/>
              </a:spcBef>
              <a:buClr>
                <a:schemeClr val="accent1"/>
              </a:buClr>
              <a:buSzPct val="80000"/>
              <a:buFont typeface="Wingdings 2"/>
              <a:buChar char=""/>
              <a:defRPr kumimoji="0" sz="4000" kern="1200">
                <a:solidFill>
                  <a:schemeClr val="tx1"/>
                </a:solidFill>
                <a:latin typeface="+mn-lt"/>
                <a:ea typeface="+mn-ea"/>
                <a:cs typeface="+mn-cs"/>
              </a:defRPr>
            </a:lvl1pPr>
            <a:lvl2pPr marL="961977" indent="-365308" algn="l" rtl="0" eaLnBrk="1" latinLnBrk="0" hangingPunct="1">
              <a:spcBef>
                <a:spcPct val="20000"/>
              </a:spcBef>
              <a:buClr>
                <a:schemeClr val="accent1"/>
              </a:buClr>
              <a:buSzPct val="90000"/>
              <a:buFont typeface="Wingdings 2"/>
              <a:buChar char=""/>
              <a:defRPr kumimoji="0" sz="3500" kern="1200">
                <a:solidFill>
                  <a:schemeClr val="tx1"/>
                </a:solidFill>
                <a:latin typeface="+mn-lt"/>
                <a:ea typeface="+mn-ea"/>
                <a:cs typeface="+mn-cs"/>
              </a:defRPr>
            </a:lvl2pPr>
            <a:lvl3pPr marL="1339461" indent="-340954" algn="l" rtl="0" eaLnBrk="1" latinLnBrk="0" hangingPunct="1">
              <a:spcBef>
                <a:spcPct val="20000"/>
              </a:spcBef>
              <a:buClr>
                <a:schemeClr val="accent2"/>
              </a:buClr>
              <a:buSzPct val="85000"/>
              <a:buFont typeface="Arial"/>
              <a:buChar char="○"/>
              <a:defRPr kumimoji="0" sz="3200" kern="1200">
                <a:solidFill>
                  <a:schemeClr val="tx1"/>
                </a:solidFill>
                <a:latin typeface="+mn-lt"/>
                <a:ea typeface="+mn-ea"/>
                <a:cs typeface="+mn-cs"/>
              </a:defRPr>
            </a:lvl3pPr>
            <a:lvl4pPr marL="1704769" indent="-316601" algn="l" rtl="0" eaLnBrk="1" latinLnBrk="0" hangingPunct="1">
              <a:spcBef>
                <a:spcPct val="20000"/>
              </a:spcBef>
              <a:buClr>
                <a:schemeClr val="accent3"/>
              </a:buClr>
              <a:buSzPct val="90000"/>
              <a:buFont typeface="Wingdings 2"/>
              <a:buChar char=""/>
              <a:defRPr kumimoji="0" sz="2700" kern="1200">
                <a:solidFill>
                  <a:schemeClr val="tx1"/>
                </a:solidFill>
                <a:latin typeface="+mn-lt"/>
                <a:ea typeface="+mn-ea"/>
                <a:cs typeface="+mn-cs"/>
              </a:defRPr>
            </a:lvl4pPr>
            <a:lvl5pPr marL="1984839" indent="-243538" algn="l" rtl="0" eaLnBrk="1" latinLnBrk="0" hangingPunct="1">
              <a:spcBef>
                <a:spcPct val="20000"/>
              </a:spcBef>
              <a:buClr>
                <a:schemeClr val="accent4"/>
              </a:buClr>
              <a:buSzPct val="100000"/>
              <a:buFont typeface="Arial"/>
              <a:buChar char="-"/>
              <a:defRPr kumimoji="0" sz="2700" kern="1200">
                <a:solidFill>
                  <a:schemeClr val="tx1"/>
                </a:solidFill>
                <a:latin typeface="+mn-lt"/>
                <a:ea typeface="+mn-ea"/>
                <a:cs typeface="+mn-cs"/>
              </a:defRPr>
            </a:lvl5pPr>
            <a:lvl6pPr marL="2264908" indent="-243538" algn="l" rtl="0" eaLnBrk="1" latinLnBrk="0" hangingPunct="1">
              <a:spcBef>
                <a:spcPct val="20000"/>
              </a:spcBef>
              <a:buClr>
                <a:schemeClr val="accent5"/>
              </a:buClr>
              <a:buFont typeface="Arial"/>
              <a:buChar char="-"/>
              <a:defRPr kumimoji="0" sz="2700" kern="1200" baseline="0">
                <a:solidFill>
                  <a:schemeClr val="tx1"/>
                </a:solidFill>
                <a:latin typeface="+mn-lt"/>
                <a:ea typeface="+mn-ea"/>
                <a:cs typeface="+mn-cs"/>
              </a:defRPr>
            </a:lvl6pPr>
            <a:lvl7pPr marL="2557155" indent="-243538" algn="l" rtl="0" eaLnBrk="1" latinLnBrk="0" hangingPunct="1">
              <a:spcBef>
                <a:spcPct val="20000"/>
              </a:spcBef>
              <a:buClr>
                <a:schemeClr val="accent6"/>
              </a:buClr>
              <a:buSzPct val="100000"/>
              <a:buFont typeface="Arial"/>
              <a:buChar char="•"/>
              <a:defRPr kumimoji="0" sz="2400" kern="1200" baseline="0">
                <a:solidFill>
                  <a:schemeClr val="tx1"/>
                </a:solidFill>
                <a:latin typeface="+mn-lt"/>
                <a:ea typeface="+mn-ea"/>
                <a:cs typeface="+mn-cs"/>
              </a:defRPr>
            </a:lvl7pPr>
            <a:lvl8pPr marL="2849400"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8pPr>
            <a:lvl9pPr marL="3105116"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9pPr>
          </a:lstStyle>
          <a:p>
            <a:pPr algn="ctr" defTabSz="914378"/>
            <a:r>
              <a:rPr lang="es-ES" sz="3600" dirty="0">
                <a:solidFill>
                  <a:schemeClr val="tx1">
                    <a:lumMod val="85000"/>
                  </a:schemeClr>
                </a:solidFill>
                <a:latin typeface="Helvetica" pitchFamily="2" charset="0"/>
              </a:rPr>
              <a:t>2. APLICACIÓN SEGÚN FONDOS</a:t>
            </a:r>
          </a:p>
        </p:txBody>
      </p:sp>
    </p:spTree>
    <p:extLst>
      <p:ext uri="{BB962C8B-B14F-4D97-AF65-F5344CB8AC3E}">
        <p14:creationId xmlns:p14="http://schemas.microsoft.com/office/powerpoint/2010/main" val="1514699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227189" y="491863"/>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2. Uso Según Fondos</a:t>
            </a:r>
          </a:p>
        </p:txBody>
      </p:sp>
      <p:sp>
        <p:nvSpPr>
          <p:cNvPr id="3" name="3 Título"/>
          <p:cNvSpPr txBox="1">
            <a:spLocks/>
          </p:cNvSpPr>
          <p:nvPr/>
        </p:nvSpPr>
        <p:spPr>
          <a:xfrm>
            <a:off x="191822" y="1036754"/>
            <a:ext cx="848741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2.1 Uso Correcto con colores planos</a:t>
            </a:r>
          </a:p>
        </p:txBody>
      </p:sp>
      <p:sp>
        <p:nvSpPr>
          <p:cNvPr id="4" name="3 Rectángulo"/>
          <p:cNvSpPr/>
          <p:nvPr/>
        </p:nvSpPr>
        <p:spPr>
          <a:xfrm>
            <a:off x="335011" y="2169471"/>
            <a:ext cx="5275086" cy="23977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endParaRPr>
          </a:p>
        </p:txBody>
      </p:sp>
      <p:sp>
        <p:nvSpPr>
          <p:cNvPr id="5" name="4 Rectángulo"/>
          <p:cNvSpPr/>
          <p:nvPr/>
        </p:nvSpPr>
        <p:spPr>
          <a:xfrm>
            <a:off x="3739024" y="4586135"/>
            <a:ext cx="1882077" cy="326096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p>
        </p:txBody>
      </p:sp>
      <p:sp>
        <p:nvSpPr>
          <p:cNvPr id="6" name="5 Rectángulo"/>
          <p:cNvSpPr/>
          <p:nvPr/>
        </p:nvSpPr>
        <p:spPr>
          <a:xfrm>
            <a:off x="335012" y="4586135"/>
            <a:ext cx="3404010" cy="326096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p>
        </p:txBody>
      </p:sp>
      <p:sp>
        <p:nvSpPr>
          <p:cNvPr id="7" name="6 Rectángulo"/>
          <p:cNvSpPr/>
          <p:nvPr/>
        </p:nvSpPr>
        <p:spPr>
          <a:xfrm>
            <a:off x="5621098" y="2169474"/>
            <a:ext cx="2866318" cy="5677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p>
        </p:txBody>
      </p:sp>
      <p:sp>
        <p:nvSpPr>
          <p:cNvPr id="8" name="7 Rectángulo"/>
          <p:cNvSpPr/>
          <p:nvPr/>
        </p:nvSpPr>
        <p:spPr>
          <a:xfrm>
            <a:off x="8487416" y="2169476"/>
            <a:ext cx="2877320" cy="28388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endParaRPr>
          </a:p>
        </p:txBody>
      </p:sp>
      <p:sp>
        <p:nvSpPr>
          <p:cNvPr id="9" name="8 Rectángulo"/>
          <p:cNvSpPr/>
          <p:nvPr/>
        </p:nvSpPr>
        <p:spPr>
          <a:xfrm>
            <a:off x="8487416" y="5008288"/>
            <a:ext cx="2877320" cy="283881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p>
        </p:txBody>
      </p:sp>
      <p:pic>
        <p:nvPicPr>
          <p:cNvPr id="10" name="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410" y="2169477"/>
            <a:ext cx="2828688" cy="1489776"/>
          </a:xfrm>
          <a:prstGeom prst="rect">
            <a:avLst/>
          </a:prstGeom>
        </p:spPr>
      </p:pic>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011" y="4567243"/>
            <a:ext cx="2828688" cy="1489776"/>
          </a:xfrm>
          <a:prstGeom prst="rect">
            <a:avLst/>
          </a:prstGeom>
        </p:spPr>
      </p:pic>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0097" y="6389545"/>
            <a:ext cx="2828688" cy="1489776"/>
          </a:xfrm>
          <a:prstGeom prst="rect">
            <a:avLst/>
          </a:prstGeom>
        </p:spPr>
      </p:pic>
      <p:pic>
        <p:nvPicPr>
          <p:cNvPr id="13" name="1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6049" y="2169477"/>
            <a:ext cx="2828688" cy="1489776"/>
          </a:xfrm>
          <a:prstGeom prst="rect">
            <a:avLst/>
          </a:prstGeom>
        </p:spPr>
      </p:pic>
      <p:pic>
        <p:nvPicPr>
          <p:cNvPr id="14" name="1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6049" y="5008291"/>
            <a:ext cx="2828688" cy="1489776"/>
          </a:xfrm>
          <a:prstGeom prst="rect">
            <a:avLst/>
          </a:prstGeom>
        </p:spPr>
      </p:pic>
      <p:pic>
        <p:nvPicPr>
          <p:cNvPr id="15" name="1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7799" y="4586140"/>
            <a:ext cx="1796126" cy="945962"/>
          </a:xfrm>
          <a:prstGeom prst="rect">
            <a:avLst/>
          </a:prstGeom>
        </p:spPr>
      </p:pic>
      <p:sp>
        <p:nvSpPr>
          <p:cNvPr id="16" name="15 Rectángulo"/>
          <p:cNvSpPr/>
          <p:nvPr/>
        </p:nvSpPr>
        <p:spPr>
          <a:xfrm>
            <a:off x="335012" y="9161725"/>
            <a:ext cx="8850983" cy="399956"/>
          </a:xfrm>
          <a:prstGeom prst="rect">
            <a:avLst/>
          </a:prstGeom>
        </p:spPr>
        <p:txBody>
          <a:bodyPr wrap="square" lIns="121769" tIns="60884" rIns="121769" bIns="60884">
            <a:spAutoFit/>
          </a:bodyPr>
          <a:lstStyle/>
          <a:p>
            <a:r>
              <a:rPr lang="es-ES" sz="1800" dirty="0">
                <a:solidFill>
                  <a:schemeClr val="bg2">
                    <a:lumMod val="75000"/>
                  </a:schemeClr>
                </a:solidFill>
                <a:latin typeface="Helvetica" pitchFamily="2" charset="0"/>
              </a:rPr>
              <a:t>En este caso mostramos uno de los estilos usando colores planos de fondo.</a:t>
            </a:r>
          </a:p>
        </p:txBody>
      </p:sp>
    </p:spTree>
    <p:extLst>
      <p:ext uri="{BB962C8B-B14F-4D97-AF65-F5344CB8AC3E}">
        <p14:creationId xmlns:p14="http://schemas.microsoft.com/office/powerpoint/2010/main" val="4743155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1 Rectángulo"/>
          <p:cNvSpPr/>
          <p:nvPr/>
        </p:nvSpPr>
        <p:spPr>
          <a:xfrm>
            <a:off x="335011" y="2073561"/>
            <a:ext cx="5275086" cy="23977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latin typeface="Helvetica Neue" pitchFamily="50"/>
            </a:endParaRPr>
          </a:p>
        </p:txBody>
      </p:sp>
      <p:sp>
        <p:nvSpPr>
          <p:cNvPr id="3" name="2 Rectángulo"/>
          <p:cNvSpPr/>
          <p:nvPr/>
        </p:nvSpPr>
        <p:spPr>
          <a:xfrm>
            <a:off x="3739024" y="4490226"/>
            <a:ext cx="1882077" cy="326096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latin typeface="Helvetica Neue" pitchFamily="50"/>
            </a:endParaRPr>
          </a:p>
        </p:txBody>
      </p:sp>
      <p:sp>
        <p:nvSpPr>
          <p:cNvPr id="4" name="3 Rectángulo"/>
          <p:cNvSpPr/>
          <p:nvPr/>
        </p:nvSpPr>
        <p:spPr>
          <a:xfrm>
            <a:off x="335012" y="4490226"/>
            <a:ext cx="3404010" cy="326096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latin typeface="Helvetica Neue" pitchFamily="50"/>
            </a:endParaRPr>
          </a:p>
        </p:txBody>
      </p:sp>
      <p:sp>
        <p:nvSpPr>
          <p:cNvPr id="5" name="4 Rectángulo"/>
          <p:cNvSpPr/>
          <p:nvPr/>
        </p:nvSpPr>
        <p:spPr>
          <a:xfrm>
            <a:off x="5621098" y="2073563"/>
            <a:ext cx="2866318" cy="5677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latin typeface="Helvetica Neue" pitchFamily="50"/>
            </a:endParaRPr>
          </a:p>
        </p:txBody>
      </p:sp>
      <p:sp>
        <p:nvSpPr>
          <p:cNvPr id="6" name="5 Rectángulo"/>
          <p:cNvSpPr/>
          <p:nvPr/>
        </p:nvSpPr>
        <p:spPr>
          <a:xfrm>
            <a:off x="8487416" y="2073565"/>
            <a:ext cx="2877320" cy="28388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latin typeface="Helvetica Neue" pitchFamily="50"/>
            </a:endParaRPr>
          </a:p>
        </p:txBody>
      </p:sp>
      <p:sp>
        <p:nvSpPr>
          <p:cNvPr id="7" name="6 Rectángulo"/>
          <p:cNvSpPr/>
          <p:nvPr/>
        </p:nvSpPr>
        <p:spPr>
          <a:xfrm>
            <a:off x="8487416" y="4912377"/>
            <a:ext cx="2877320" cy="283881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latin typeface="Helvetica Neue" pitchFamily="50"/>
            </a:endParaRPr>
          </a:p>
        </p:txBody>
      </p:sp>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410" y="2073560"/>
            <a:ext cx="2828688" cy="1489775"/>
          </a:xfrm>
          <a:prstGeom prst="rect">
            <a:avLst/>
          </a:prstGeom>
        </p:spPr>
      </p:pic>
      <p:pic>
        <p:nvPicPr>
          <p:cNvPr id="9"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11" y="4471328"/>
            <a:ext cx="2828688" cy="1489775"/>
          </a:xfrm>
          <a:prstGeom prst="rect">
            <a:avLst/>
          </a:prstGeom>
        </p:spPr>
      </p:pic>
      <p:pic>
        <p:nvPicPr>
          <p:cNvPr id="10" name="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6013" y="6293634"/>
            <a:ext cx="2622637" cy="1381254"/>
          </a:xfrm>
          <a:prstGeom prst="rect">
            <a:avLst/>
          </a:prstGeom>
        </p:spPr>
      </p:pic>
      <p:pic>
        <p:nvPicPr>
          <p:cNvPr id="11" name="1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049" y="2073560"/>
            <a:ext cx="2828688" cy="1489775"/>
          </a:xfrm>
          <a:prstGeom prst="rect">
            <a:avLst/>
          </a:prstGeom>
        </p:spPr>
      </p:pic>
      <p:pic>
        <p:nvPicPr>
          <p:cNvPr id="12" name="1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6049" y="4912377"/>
            <a:ext cx="2828688" cy="1489775"/>
          </a:xfrm>
          <a:prstGeom prst="rect">
            <a:avLst/>
          </a:prstGeom>
        </p:spPr>
      </p:pic>
      <p:pic>
        <p:nvPicPr>
          <p:cNvPr id="13" name="12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7799" y="4490231"/>
            <a:ext cx="1796126" cy="945959"/>
          </a:xfrm>
          <a:prstGeom prst="rect">
            <a:avLst/>
          </a:prstGeom>
        </p:spPr>
      </p:pic>
      <p:sp>
        <p:nvSpPr>
          <p:cNvPr id="15" name="3 Título"/>
          <p:cNvSpPr txBox="1">
            <a:spLocks/>
          </p:cNvSpPr>
          <p:nvPr/>
        </p:nvSpPr>
        <p:spPr>
          <a:xfrm>
            <a:off x="316423" y="518348"/>
            <a:ext cx="618597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2. Uso Según Fondos</a:t>
            </a:r>
          </a:p>
        </p:txBody>
      </p:sp>
      <p:sp>
        <p:nvSpPr>
          <p:cNvPr id="16" name="3 Título"/>
          <p:cNvSpPr txBox="1">
            <a:spLocks/>
          </p:cNvSpPr>
          <p:nvPr/>
        </p:nvSpPr>
        <p:spPr>
          <a:xfrm>
            <a:off x="191822" y="1036754"/>
            <a:ext cx="657583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2.2 Uso Incorrecto con colores planos</a:t>
            </a:r>
          </a:p>
        </p:txBody>
      </p:sp>
      <p:sp>
        <p:nvSpPr>
          <p:cNvPr id="17" name="16 Rectángulo"/>
          <p:cNvSpPr/>
          <p:nvPr/>
        </p:nvSpPr>
        <p:spPr>
          <a:xfrm>
            <a:off x="430921" y="7924115"/>
            <a:ext cx="8248317" cy="399956"/>
          </a:xfrm>
          <a:prstGeom prst="rect">
            <a:avLst/>
          </a:prstGeom>
        </p:spPr>
        <p:txBody>
          <a:bodyPr wrap="square" lIns="121769" tIns="60884" rIns="121769" bIns="60884">
            <a:spAutoFit/>
          </a:bodyPr>
          <a:lstStyle/>
          <a:p>
            <a:r>
              <a:rPr lang="es-ES" sz="1800" dirty="0">
                <a:solidFill>
                  <a:schemeClr val="bg2">
                    <a:lumMod val="75000"/>
                  </a:schemeClr>
                </a:solidFill>
                <a:latin typeface="Helvetica" pitchFamily="2" charset="0"/>
              </a:rPr>
              <a:t>Ahora mostramos el uso incorrecto en logotipos con fondos de un solo tono.</a:t>
            </a:r>
          </a:p>
        </p:txBody>
      </p:sp>
    </p:spTree>
    <p:extLst>
      <p:ext uri="{BB962C8B-B14F-4D97-AF65-F5344CB8AC3E}">
        <p14:creationId xmlns:p14="http://schemas.microsoft.com/office/powerpoint/2010/main" val="9335896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191820" y="527798"/>
            <a:ext cx="640401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2. Uso Según Fondos</a:t>
            </a:r>
          </a:p>
        </p:txBody>
      </p:sp>
      <p:sp>
        <p:nvSpPr>
          <p:cNvPr id="3" name="3 Título"/>
          <p:cNvSpPr txBox="1">
            <a:spLocks/>
          </p:cNvSpPr>
          <p:nvPr/>
        </p:nvSpPr>
        <p:spPr>
          <a:xfrm>
            <a:off x="191821" y="1036754"/>
            <a:ext cx="8490117"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2.3 Uso Correcto con tonalidades de Blanco y Gris</a:t>
            </a:r>
          </a:p>
        </p:txBody>
      </p:sp>
      <p:sp>
        <p:nvSpPr>
          <p:cNvPr id="6" name="5 Rectángulo"/>
          <p:cNvSpPr/>
          <p:nvPr/>
        </p:nvSpPr>
        <p:spPr>
          <a:xfrm>
            <a:off x="335011" y="1881740"/>
            <a:ext cx="5275086" cy="2397766"/>
          </a:xfrm>
          <a:prstGeom prst="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latin typeface="Helvetica Neue" pitchFamily="50"/>
            </a:endParaRPr>
          </a:p>
        </p:txBody>
      </p:sp>
      <p:sp>
        <p:nvSpPr>
          <p:cNvPr id="7" name="6 Rectángulo"/>
          <p:cNvSpPr/>
          <p:nvPr/>
        </p:nvSpPr>
        <p:spPr>
          <a:xfrm>
            <a:off x="3739024" y="4298403"/>
            <a:ext cx="1882077" cy="3260962"/>
          </a:xfrm>
          <a:prstGeom prst="rect">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latin typeface="Helvetica Neue" pitchFamily="50"/>
            </a:endParaRPr>
          </a:p>
        </p:txBody>
      </p:sp>
      <p:sp>
        <p:nvSpPr>
          <p:cNvPr id="8" name="7 Rectángulo"/>
          <p:cNvSpPr/>
          <p:nvPr/>
        </p:nvSpPr>
        <p:spPr>
          <a:xfrm>
            <a:off x="335012" y="4298403"/>
            <a:ext cx="3404010" cy="32609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latin typeface="Helvetica Neue" pitchFamily="50"/>
            </a:endParaRPr>
          </a:p>
        </p:txBody>
      </p:sp>
      <p:sp>
        <p:nvSpPr>
          <p:cNvPr id="9" name="8 Rectángulo"/>
          <p:cNvSpPr/>
          <p:nvPr/>
        </p:nvSpPr>
        <p:spPr>
          <a:xfrm>
            <a:off x="5621098" y="1881742"/>
            <a:ext cx="2866318" cy="5677626"/>
          </a:xfrm>
          <a:prstGeom prst="rect">
            <a:avLst/>
          </a:prstGeom>
          <a:solidFill>
            <a:srgbClr val="8080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latin typeface="Helvetica Neue" pitchFamily="50"/>
            </a:endParaRPr>
          </a:p>
        </p:txBody>
      </p:sp>
      <p:sp>
        <p:nvSpPr>
          <p:cNvPr id="10" name="9 Rectángulo"/>
          <p:cNvSpPr/>
          <p:nvPr/>
        </p:nvSpPr>
        <p:spPr>
          <a:xfrm>
            <a:off x="8487416" y="1881744"/>
            <a:ext cx="2877320" cy="283881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latin typeface="Helvetica Neue" pitchFamily="50"/>
            </a:endParaRPr>
          </a:p>
        </p:txBody>
      </p:sp>
      <p:sp>
        <p:nvSpPr>
          <p:cNvPr id="11" name="10 Rectángulo"/>
          <p:cNvSpPr/>
          <p:nvPr/>
        </p:nvSpPr>
        <p:spPr>
          <a:xfrm>
            <a:off x="8487416" y="4720556"/>
            <a:ext cx="2877320" cy="283881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endParaRPr lang="es-ES" dirty="0">
              <a:solidFill>
                <a:schemeClr val="bg1"/>
              </a:solidFill>
              <a:latin typeface="Helvetica Neue" pitchFamily="50"/>
            </a:endParaRPr>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411" y="1881739"/>
            <a:ext cx="2828685" cy="1489775"/>
          </a:xfrm>
          <a:prstGeom prst="rect">
            <a:avLst/>
          </a:prstGeom>
        </p:spPr>
      </p:pic>
      <p:pic>
        <p:nvPicPr>
          <p:cNvPr id="13" name="1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13" y="4279507"/>
            <a:ext cx="2828685" cy="1489775"/>
          </a:xfrm>
          <a:prstGeom prst="rect">
            <a:avLst/>
          </a:prstGeom>
        </p:spPr>
      </p:pic>
      <p:pic>
        <p:nvPicPr>
          <p:cNvPr id="14" name="13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6015" y="6101813"/>
            <a:ext cx="2622635" cy="1381254"/>
          </a:xfrm>
          <a:prstGeom prst="rect">
            <a:avLst/>
          </a:prstGeom>
        </p:spPr>
      </p:pic>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6049" y="1881739"/>
            <a:ext cx="2828688" cy="1489775"/>
          </a:xfrm>
          <a:prstGeom prst="rect">
            <a:avLst/>
          </a:prstGeom>
        </p:spPr>
      </p:pic>
      <p:pic>
        <p:nvPicPr>
          <p:cNvPr id="16" name="1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6051" y="4720556"/>
            <a:ext cx="2828685" cy="1489775"/>
          </a:xfrm>
          <a:prstGeom prst="rect">
            <a:avLst/>
          </a:prstGeom>
        </p:spPr>
      </p:pic>
      <p:pic>
        <p:nvPicPr>
          <p:cNvPr id="17" name="1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7794" y="4298410"/>
            <a:ext cx="1796124" cy="945959"/>
          </a:xfrm>
          <a:prstGeom prst="rect">
            <a:avLst/>
          </a:prstGeom>
        </p:spPr>
      </p:pic>
      <p:sp>
        <p:nvSpPr>
          <p:cNvPr id="19" name="18 Rectángulo"/>
          <p:cNvSpPr/>
          <p:nvPr/>
        </p:nvSpPr>
        <p:spPr>
          <a:xfrm>
            <a:off x="430921" y="7732290"/>
            <a:ext cx="8539049" cy="676955"/>
          </a:xfrm>
          <a:prstGeom prst="rect">
            <a:avLst/>
          </a:prstGeom>
        </p:spPr>
        <p:txBody>
          <a:bodyPr wrap="square" lIns="121769" tIns="60884" rIns="121769" bIns="60884">
            <a:spAutoFit/>
          </a:bodyPr>
          <a:lstStyle/>
          <a:p>
            <a:r>
              <a:rPr lang="es-ES" sz="1800" dirty="0">
                <a:solidFill>
                  <a:schemeClr val="bg2">
                    <a:lumMod val="75000"/>
                  </a:schemeClr>
                </a:solidFill>
                <a:latin typeface="Helvetica" pitchFamily="2" charset="0"/>
              </a:rPr>
              <a:t>Para esta variación tenemos en cuenta que es posible usar el logotipo a color si la tonalidad de gris no es igual al color de fondo. </a:t>
            </a:r>
          </a:p>
        </p:txBody>
      </p:sp>
    </p:spTree>
    <p:extLst>
      <p:ext uri="{BB962C8B-B14F-4D97-AF65-F5344CB8AC3E}">
        <p14:creationId xmlns:p14="http://schemas.microsoft.com/office/powerpoint/2010/main" val="33591297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215460" y="534789"/>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effectLst>
                  <a:glow rad="101600">
                    <a:schemeClr val="accent6">
                      <a:satMod val="175000"/>
                      <a:alpha val="40000"/>
                    </a:schemeClr>
                  </a:glow>
                </a:effectLst>
                <a:latin typeface="Helvetica" pitchFamily="2" charset="0"/>
                <a:ea typeface="Helvetica Neue" panose="02000803000000090004" pitchFamily="2"/>
                <a:cs typeface="Helvetica Neue" panose="02000803000000090004" pitchFamily="2"/>
              </a:rPr>
              <a:t>2. Uso Según Fondos</a:t>
            </a:r>
          </a:p>
        </p:txBody>
      </p:sp>
      <p:sp>
        <p:nvSpPr>
          <p:cNvPr id="3" name="3 Título"/>
          <p:cNvSpPr txBox="1">
            <a:spLocks/>
          </p:cNvSpPr>
          <p:nvPr/>
        </p:nvSpPr>
        <p:spPr>
          <a:xfrm>
            <a:off x="191822" y="1036754"/>
            <a:ext cx="9446523"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effectLst>
                  <a:glow rad="101600">
                    <a:schemeClr val="accent6">
                      <a:satMod val="175000"/>
                      <a:alpha val="40000"/>
                    </a:schemeClr>
                  </a:glow>
                </a:effectLst>
                <a:latin typeface="Helvetica" pitchFamily="2" charset="0"/>
                <a:ea typeface="Helvetica Neue" panose="02000803000000090004" pitchFamily="2"/>
                <a:cs typeface="Helvetica Neue" panose="02000803000000090004" pitchFamily="2"/>
              </a:rPr>
              <a:t>2.4 Uso Correcto con Fondos de Imagen Claros</a:t>
            </a:r>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630" y="1875000"/>
            <a:ext cx="3364108" cy="1771763"/>
          </a:xfrm>
          <a:prstGeom prst="rect">
            <a:avLst/>
          </a:prstGeom>
        </p:spPr>
      </p:pic>
      <p:sp>
        <p:nvSpPr>
          <p:cNvPr id="5" name="4 Rectángulo"/>
          <p:cNvSpPr/>
          <p:nvPr/>
        </p:nvSpPr>
        <p:spPr>
          <a:xfrm>
            <a:off x="0" y="6005906"/>
            <a:ext cx="6089650" cy="1738784"/>
          </a:xfrm>
          <a:prstGeom prst="rect">
            <a:avLst/>
          </a:prstGeom>
        </p:spPr>
        <p:txBody>
          <a:bodyPr wrap="square" lIns="121769" tIns="60884" rIns="121769" bIns="60884">
            <a:spAutoFit/>
          </a:bodyPr>
          <a:lstStyle/>
          <a:p>
            <a:r>
              <a:rPr lang="es-ES" sz="2100" dirty="0">
                <a:effectLst>
                  <a:glow rad="228600">
                    <a:schemeClr val="accent1">
                      <a:satMod val="175000"/>
                      <a:alpha val="40000"/>
                    </a:schemeClr>
                  </a:glow>
                </a:effectLst>
                <a:latin typeface="Helvetica" pitchFamily="2" charset="0"/>
              </a:rPr>
              <a:t>Para la aplicación sobre fotografía se debe ubicar el logotipo en zonas con poco ruido visual en su versión original. Si en la zona en donde se sitúa el logotipo predominan tonos oscuros éste debe aplicarse en color blanco.</a:t>
            </a:r>
            <a:endParaRPr lang="es-ES" sz="2100" dirty="0">
              <a:solidFill>
                <a:schemeClr val="bg1"/>
              </a:solidFill>
              <a:effectLst>
                <a:glow rad="228600">
                  <a:schemeClr val="accent1">
                    <a:satMod val="175000"/>
                    <a:alpha val="40000"/>
                  </a:schemeClr>
                </a:glow>
              </a:effectLst>
              <a:latin typeface="Helvetica" pitchFamily="2" charset="0"/>
            </a:endParaRPr>
          </a:p>
        </p:txBody>
      </p:sp>
    </p:spTree>
    <p:extLst>
      <p:ext uri="{BB962C8B-B14F-4D97-AF65-F5344CB8AC3E}">
        <p14:creationId xmlns:p14="http://schemas.microsoft.com/office/powerpoint/2010/main" val="284139098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012" y="5577498"/>
            <a:ext cx="4171437" cy="2196957"/>
          </a:xfrm>
          <a:prstGeom prst="rect">
            <a:avLst/>
          </a:prstGeom>
        </p:spPr>
      </p:pic>
      <p:sp>
        <p:nvSpPr>
          <p:cNvPr id="3" name="3 Título"/>
          <p:cNvSpPr txBox="1">
            <a:spLocks/>
          </p:cNvSpPr>
          <p:nvPr/>
        </p:nvSpPr>
        <p:spPr>
          <a:xfrm>
            <a:off x="215460" y="534789"/>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effectLst>
                  <a:glow rad="101600">
                    <a:schemeClr val="accent6">
                      <a:satMod val="175000"/>
                      <a:alpha val="40000"/>
                    </a:schemeClr>
                  </a:glow>
                </a:effectLst>
                <a:latin typeface="Helvetica" pitchFamily="2" charset="0"/>
                <a:ea typeface="Helvetica Neue" panose="02000803000000090004" pitchFamily="2"/>
                <a:cs typeface="Helvetica Neue" panose="02000803000000090004" pitchFamily="2"/>
              </a:rPr>
              <a:t>2. Uso Según Fondos</a:t>
            </a:r>
          </a:p>
        </p:txBody>
      </p:sp>
      <p:sp>
        <p:nvSpPr>
          <p:cNvPr id="4" name="3 Título"/>
          <p:cNvSpPr txBox="1">
            <a:spLocks/>
          </p:cNvSpPr>
          <p:nvPr/>
        </p:nvSpPr>
        <p:spPr>
          <a:xfrm>
            <a:off x="191822" y="1036754"/>
            <a:ext cx="9446523"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effectLst>
                  <a:glow rad="101600">
                    <a:schemeClr val="accent6">
                      <a:satMod val="175000"/>
                      <a:alpha val="40000"/>
                    </a:schemeClr>
                  </a:glow>
                </a:effectLst>
                <a:latin typeface="Helvetica" pitchFamily="2" charset="0"/>
                <a:ea typeface="Helvetica Neue" panose="02000803000000090004" pitchFamily="2"/>
                <a:cs typeface="Helvetica Neue" panose="02000803000000090004" pitchFamily="2"/>
              </a:rPr>
              <a:t>2.5 Uso Correcto con Fondos de Imagen Claros</a:t>
            </a:r>
          </a:p>
        </p:txBody>
      </p:sp>
      <p:sp>
        <p:nvSpPr>
          <p:cNvPr id="5" name="4 Rectángulo"/>
          <p:cNvSpPr/>
          <p:nvPr/>
        </p:nvSpPr>
        <p:spPr>
          <a:xfrm>
            <a:off x="5154859" y="5794609"/>
            <a:ext cx="6089650" cy="1661840"/>
          </a:xfrm>
          <a:prstGeom prst="rect">
            <a:avLst/>
          </a:prstGeom>
        </p:spPr>
        <p:txBody>
          <a:bodyPr wrap="square" lIns="121769" tIns="60884" rIns="121769" bIns="60884">
            <a:spAutoFit/>
          </a:bodyPr>
          <a:lstStyle/>
          <a:p>
            <a:r>
              <a:rPr lang="es-ES" sz="2000" dirty="0">
                <a:solidFill>
                  <a:schemeClr val="bg1"/>
                </a:solidFill>
                <a:latin typeface="Helvetica" pitchFamily="2" charset="0"/>
              </a:rPr>
              <a:t>Para la aplicación sobre fotografía se debe ubicar el logotipo en zonas con poco ruido visual en su versión original. Si en la zona en donde se sitúa el logotipo predominan tonos oscuros éste debe aplicarse en color blanco.</a:t>
            </a:r>
          </a:p>
        </p:txBody>
      </p:sp>
    </p:spTree>
    <p:extLst>
      <p:ext uri="{BB962C8B-B14F-4D97-AF65-F5344CB8AC3E}">
        <p14:creationId xmlns:p14="http://schemas.microsoft.com/office/powerpoint/2010/main" val="26804933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191821" y="462781"/>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effectLst>
                  <a:glow rad="101600">
                    <a:schemeClr val="bg1">
                      <a:alpha val="40000"/>
                    </a:schemeClr>
                  </a:glow>
                </a:effectLst>
                <a:latin typeface="Helvetica" pitchFamily="2" charset="0"/>
                <a:ea typeface="Helvetica Neue" panose="02000803000000090004" pitchFamily="2"/>
                <a:cs typeface="Helvetica Neue" panose="02000803000000090004" pitchFamily="2"/>
              </a:rPr>
              <a:t>2. Uso Según Fondos</a:t>
            </a:r>
          </a:p>
        </p:txBody>
      </p:sp>
      <p:sp>
        <p:nvSpPr>
          <p:cNvPr id="3" name="3 Título"/>
          <p:cNvSpPr txBox="1">
            <a:spLocks/>
          </p:cNvSpPr>
          <p:nvPr/>
        </p:nvSpPr>
        <p:spPr>
          <a:xfrm>
            <a:off x="191822" y="1036754"/>
            <a:ext cx="9446523"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effectLst>
                  <a:glow rad="101600">
                    <a:schemeClr val="bg1">
                      <a:alpha val="40000"/>
                    </a:schemeClr>
                  </a:glow>
                </a:effectLst>
                <a:latin typeface="Helvetica" pitchFamily="2" charset="0"/>
                <a:ea typeface="Helvetica Neue" panose="02000803000000090004" pitchFamily="2"/>
                <a:cs typeface="Helvetica Neue" panose="02000803000000090004" pitchFamily="2"/>
              </a:rPr>
              <a:t>2.6 Uso Correcto con Fondos de Imágenes Oscuras</a:t>
            </a:r>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909993"/>
            <a:ext cx="5034633" cy="2651572"/>
          </a:xfrm>
          <a:prstGeom prst="rect">
            <a:avLst/>
          </a:prstGeom>
        </p:spPr>
      </p:pic>
    </p:spTree>
    <p:extLst>
      <p:ext uri="{BB962C8B-B14F-4D97-AF65-F5344CB8AC3E}">
        <p14:creationId xmlns:p14="http://schemas.microsoft.com/office/powerpoint/2010/main" val="34953974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191821" y="462781"/>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effectLst>
                  <a:glow rad="101600">
                    <a:schemeClr val="accent6">
                      <a:satMod val="175000"/>
                      <a:alpha val="40000"/>
                    </a:schemeClr>
                  </a:glow>
                </a:effectLst>
                <a:latin typeface="Helvetica" pitchFamily="2" charset="0"/>
                <a:ea typeface="Helvetica Neue" panose="02000803000000090004" pitchFamily="2"/>
                <a:cs typeface="Helvetica Neue" panose="02000803000000090004" pitchFamily="2"/>
              </a:rPr>
              <a:t>2. Uso Según Fondos</a:t>
            </a:r>
          </a:p>
        </p:txBody>
      </p:sp>
      <p:sp>
        <p:nvSpPr>
          <p:cNvPr id="3" name="3 Título"/>
          <p:cNvSpPr txBox="1">
            <a:spLocks/>
          </p:cNvSpPr>
          <p:nvPr/>
        </p:nvSpPr>
        <p:spPr>
          <a:xfrm>
            <a:off x="191822" y="1036754"/>
            <a:ext cx="9734255"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effectLst>
                  <a:glow rad="101600">
                    <a:schemeClr val="accent6">
                      <a:satMod val="175000"/>
                      <a:alpha val="40000"/>
                    </a:schemeClr>
                  </a:glow>
                </a:effectLst>
                <a:latin typeface="Helvetica" pitchFamily="2" charset="0"/>
                <a:ea typeface="Helvetica Neue" panose="02000803000000090004" pitchFamily="2"/>
                <a:cs typeface="Helvetica Neue" panose="02000803000000090004" pitchFamily="2"/>
              </a:rPr>
              <a:t>2.7 Uso Correcto con Fondos de Imágenes Oscuras</a:t>
            </a:r>
          </a:p>
        </p:txBody>
      </p:sp>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4348" y="6025450"/>
            <a:ext cx="5244030" cy="2761856"/>
          </a:xfrm>
          <a:prstGeom prst="rect">
            <a:avLst/>
          </a:prstGeom>
        </p:spPr>
      </p:pic>
    </p:spTree>
    <p:extLst>
      <p:ext uri="{BB962C8B-B14F-4D97-AF65-F5344CB8AC3E}">
        <p14:creationId xmlns:p14="http://schemas.microsoft.com/office/powerpoint/2010/main" val="6531829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4" name="2 Subtítulo"/>
          <p:cNvSpPr txBox="1">
            <a:spLocks/>
          </p:cNvSpPr>
          <p:nvPr/>
        </p:nvSpPr>
        <p:spPr>
          <a:xfrm>
            <a:off x="3065314" y="5287318"/>
            <a:ext cx="7704856" cy="925605"/>
          </a:xfrm>
          <a:prstGeom prst="rect">
            <a:avLst/>
          </a:prstGeom>
        </p:spPr>
        <p:txBody>
          <a:bodyPr vert="horz" lIns="121769" tIns="60884" rIns="121769" bIns="60884">
            <a:noAutofit/>
          </a:bodyPr>
          <a:lstStyle>
            <a:lvl1pPr marL="560139" indent="-511431" algn="l" rtl="0" eaLnBrk="1" latinLnBrk="0" hangingPunct="1">
              <a:spcBef>
                <a:spcPct val="20000"/>
              </a:spcBef>
              <a:buClr>
                <a:schemeClr val="accent1"/>
              </a:buClr>
              <a:buSzPct val="80000"/>
              <a:buFont typeface="Wingdings 2"/>
              <a:buChar char=""/>
              <a:defRPr kumimoji="0" sz="4000" kern="1200">
                <a:solidFill>
                  <a:schemeClr val="tx1"/>
                </a:solidFill>
                <a:latin typeface="+mn-lt"/>
                <a:ea typeface="+mn-ea"/>
                <a:cs typeface="+mn-cs"/>
              </a:defRPr>
            </a:lvl1pPr>
            <a:lvl2pPr marL="961977" indent="-365308" algn="l" rtl="0" eaLnBrk="1" latinLnBrk="0" hangingPunct="1">
              <a:spcBef>
                <a:spcPct val="20000"/>
              </a:spcBef>
              <a:buClr>
                <a:schemeClr val="accent1"/>
              </a:buClr>
              <a:buSzPct val="90000"/>
              <a:buFont typeface="Wingdings 2"/>
              <a:buChar char=""/>
              <a:defRPr kumimoji="0" sz="3500" kern="1200">
                <a:solidFill>
                  <a:schemeClr val="tx1"/>
                </a:solidFill>
                <a:latin typeface="+mn-lt"/>
                <a:ea typeface="+mn-ea"/>
                <a:cs typeface="+mn-cs"/>
              </a:defRPr>
            </a:lvl2pPr>
            <a:lvl3pPr marL="1339461" indent="-340954" algn="l" rtl="0" eaLnBrk="1" latinLnBrk="0" hangingPunct="1">
              <a:spcBef>
                <a:spcPct val="20000"/>
              </a:spcBef>
              <a:buClr>
                <a:schemeClr val="accent2"/>
              </a:buClr>
              <a:buSzPct val="85000"/>
              <a:buFont typeface="Arial"/>
              <a:buChar char="○"/>
              <a:defRPr kumimoji="0" sz="3200" kern="1200">
                <a:solidFill>
                  <a:schemeClr val="tx1"/>
                </a:solidFill>
                <a:latin typeface="+mn-lt"/>
                <a:ea typeface="+mn-ea"/>
                <a:cs typeface="+mn-cs"/>
              </a:defRPr>
            </a:lvl3pPr>
            <a:lvl4pPr marL="1704769" indent="-316601" algn="l" rtl="0" eaLnBrk="1" latinLnBrk="0" hangingPunct="1">
              <a:spcBef>
                <a:spcPct val="20000"/>
              </a:spcBef>
              <a:buClr>
                <a:schemeClr val="accent3"/>
              </a:buClr>
              <a:buSzPct val="90000"/>
              <a:buFont typeface="Wingdings 2"/>
              <a:buChar char=""/>
              <a:defRPr kumimoji="0" sz="2700" kern="1200">
                <a:solidFill>
                  <a:schemeClr val="tx1"/>
                </a:solidFill>
                <a:latin typeface="+mn-lt"/>
                <a:ea typeface="+mn-ea"/>
                <a:cs typeface="+mn-cs"/>
              </a:defRPr>
            </a:lvl4pPr>
            <a:lvl5pPr marL="1984839" indent="-243538" algn="l" rtl="0" eaLnBrk="1" latinLnBrk="0" hangingPunct="1">
              <a:spcBef>
                <a:spcPct val="20000"/>
              </a:spcBef>
              <a:buClr>
                <a:schemeClr val="accent4"/>
              </a:buClr>
              <a:buSzPct val="100000"/>
              <a:buFont typeface="Arial"/>
              <a:buChar char="-"/>
              <a:defRPr kumimoji="0" sz="2700" kern="1200">
                <a:solidFill>
                  <a:schemeClr val="tx1"/>
                </a:solidFill>
                <a:latin typeface="+mn-lt"/>
                <a:ea typeface="+mn-ea"/>
                <a:cs typeface="+mn-cs"/>
              </a:defRPr>
            </a:lvl5pPr>
            <a:lvl6pPr marL="2264908" indent="-243538" algn="l" rtl="0" eaLnBrk="1" latinLnBrk="0" hangingPunct="1">
              <a:spcBef>
                <a:spcPct val="20000"/>
              </a:spcBef>
              <a:buClr>
                <a:schemeClr val="accent5"/>
              </a:buClr>
              <a:buFont typeface="Arial"/>
              <a:buChar char="-"/>
              <a:defRPr kumimoji="0" sz="2700" kern="1200" baseline="0">
                <a:solidFill>
                  <a:schemeClr val="tx1"/>
                </a:solidFill>
                <a:latin typeface="+mn-lt"/>
                <a:ea typeface="+mn-ea"/>
                <a:cs typeface="+mn-cs"/>
              </a:defRPr>
            </a:lvl6pPr>
            <a:lvl7pPr marL="2557155" indent="-243538" algn="l" rtl="0" eaLnBrk="1" latinLnBrk="0" hangingPunct="1">
              <a:spcBef>
                <a:spcPct val="20000"/>
              </a:spcBef>
              <a:buClr>
                <a:schemeClr val="accent6"/>
              </a:buClr>
              <a:buSzPct val="100000"/>
              <a:buFont typeface="Arial"/>
              <a:buChar char="•"/>
              <a:defRPr kumimoji="0" sz="2400" kern="1200" baseline="0">
                <a:solidFill>
                  <a:schemeClr val="tx1"/>
                </a:solidFill>
                <a:latin typeface="+mn-lt"/>
                <a:ea typeface="+mn-ea"/>
                <a:cs typeface="+mn-cs"/>
              </a:defRPr>
            </a:lvl7pPr>
            <a:lvl8pPr marL="2849400"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8pPr>
            <a:lvl9pPr marL="3105116"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9pPr>
          </a:lstStyle>
          <a:p>
            <a:pPr algn="ctr" defTabSz="914378"/>
            <a:r>
              <a:rPr lang="es-ES" sz="3600" dirty="0">
                <a:solidFill>
                  <a:schemeClr val="tx1">
                    <a:lumMod val="85000"/>
                  </a:schemeClr>
                </a:solidFill>
                <a:latin typeface="Helvetica" pitchFamily="2" charset="0"/>
              </a:rPr>
              <a:t>3. TIPOGRAFÍAS PERMITIDAS</a:t>
            </a:r>
          </a:p>
        </p:txBody>
      </p:sp>
    </p:spTree>
    <p:extLst>
      <p:ext uri="{BB962C8B-B14F-4D97-AF65-F5344CB8AC3E}">
        <p14:creationId xmlns:p14="http://schemas.microsoft.com/office/powerpoint/2010/main" val="24018005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200210" y="539869"/>
            <a:ext cx="8741158"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3. Tipo de Fuentes Autorizadas</a:t>
            </a:r>
          </a:p>
        </p:txBody>
      </p:sp>
      <p:sp>
        <p:nvSpPr>
          <p:cNvPr id="3" name="3 Título"/>
          <p:cNvSpPr txBox="1">
            <a:spLocks/>
          </p:cNvSpPr>
          <p:nvPr/>
        </p:nvSpPr>
        <p:spPr>
          <a:xfrm>
            <a:off x="191821" y="1036754"/>
            <a:ext cx="10657099"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3.1 Tipografía</a:t>
            </a:r>
          </a:p>
        </p:txBody>
      </p:sp>
      <p:sp>
        <p:nvSpPr>
          <p:cNvPr id="5" name="4 CuadroTexto"/>
          <p:cNvSpPr txBox="1"/>
          <p:nvPr/>
        </p:nvSpPr>
        <p:spPr>
          <a:xfrm>
            <a:off x="219801" y="3522500"/>
            <a:ext cx="5247623" cy="938565"/>
          </a:xfrm>
          <a:prstGeom prst="rect">
            <a:avLst/>
          </a:prstGeom>
          <a:noFill/>
        </p:spPr>
        <p:txBody>
          <a:bodyPr wrap="square" lIns="121769" tIns="60884" rIns="121769" bIns="60884" rtlCol="0">
            <a:spAutoFit/>
          </a:bodyPr>
          <a:lstStyle/>
          <a:p>
            <a:r>
              <a:rPr lang="es-ES" sz="5300" dirty="0">
                <a:solidFill>
                  <a:schemeClr val="bg1"/>
                </a:solidFill>
                <a:latin typeface="Helvetica" pitchFamily="2" charset="0"/>
              </a:rPr>
              <a:t>PERSEPOLIS</a:t>
            </a:r>
          </a:p>
        </p:txBody>
      </p:sp>
      <p:sp>
        <p:nvSpPr>
          <p:cNvPr id="6" name="5 CuadroTexto"/>
          <p:cNvSpPr txBox="1"/>
          <p:nvPr/>
        </p:nvSpPr>
        <p:spPr>
          <a:xfrm>
            <a:off x="814565" y="6079405"/>
            <a:ext cx="10262441" cy="1415619"/>
          </a:xfrm>
          <a:prstGeom prst="rect">
            <a:avLst/>
          </a:prstGeom>
          <a:noFill/>
        </p:spPr>
        <p:txBody>
          <a:bodyPr wrap="square" lIns="121769" tIns="60884" rIns="121769" bIns="60884" rtlCol="0">
            <a:spAutoFit/>
          </a:bodyPr>
          <a:lstStyle/>
          <a:p>
            <a:pPr algn="just"/>
            <a:r>
              <a:rPr lang="es-ES" sz="2100" dirty="0">
                <a:solidFill>
                  <a:schemeClr val="bg2">
                    <a:lumMod val="75000"/>
                  </a:schemeClr>
                </a:solidFill>
                <a:latin typeface="Helvetica" pitchFamily="2" charset="0"/>
              </a:rPr>
              <a:t>Nuestra tipografía </a:t>
            </a:r>
            <a:r>
              <a:rPr lang="es-ES" sz="2100" b="1" dirty="0">
                <a:solidFill>
                  <a:schemeClr val="bg2">
                    <a:lumMod val="75000"/>
                  </a:schemeClr>
                </a:solidFill>
                <a:latin typeface="Helvetica" pitchFamily="2" charset="0"/>
              </a:rPr>
              <a:t>Helvética Neue</a:t>
            </a:r>
            <a:r>
              <a:rPr lang="es-ES" sz="2100" dirty="0">
                <a:solidFill>
                  <a:schemeClr val="bg2">
                    <a:lumMod val="75000"/>
                  </a:schemeClr>
                </a:solidFill>
                <a:latin typeface="Helvetica" pitchFamily="2" charset="0"/>
              </a:rPr>
              <a:t> es la autorizada para la elaboración de documentos y demás material y contenido escrito. </a:t>
            </a:r>
          </a:p>
          <a:p>
            <a:pPr algn="just"/>
            <a:r>
              <a:rPr lang="es-ES" sz="2100" dirty="0">
                <a:solidFill>
                  <a:schemeClr val="bg2">
                    <a:lumMod val="75000"/>
                  </a:schemeClr>
                </a:solidFill>
                <a:latin typeface="Helvetica" pitchFamily="2" charset="0"/>
              </a:rPr>
              <a:t>En caso de no tener disponible la tipografía antes mencionada es posible utilizar </a:t>
            </a:r>
            <a:r>
              <a:rPr lang="es-ES" sz="2100" b="1" dirty="0">
                <a:solidFill>
                  <a:schemeClr val="bg2">
                    <a:lumMod val="75000"/>
                  </a:schemeClr>
                </a:solidFill>
                <a:latin typeface="Helvetica" pitchFamily="2" charset="0"/>
              </a:rPr>
              <a:t>Helvética</a:t>
            </a:r>
            <a:r>
              <a:rPr lang="es-ES" sz="2100" dirty="0">
                <a:solidFill>
                  <a:schemeClr val="bg2">
                    <a:lumMod val="75000"/>
                  </a:schemeClr>
                </a:solidFill>
                <a:latin typeface="Helvetica" pitchFamily="2"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522" y="2118965"/>
            <a:ext cx="6521698" cy="3634487"/>
          </a:xfrm>
          <a:prstGeom prst="rect">
            <a:avLst/>
          </a:prstGeom>
        </p:spPr>
      </p:pic>
    </p:spTree>
    <p:extLst>
      <p:ext uri="{BB962C8B-B14F-4D97-AF65-F5344CB8AC3E}">
        <p14:creationId xmlns:p14="http://schemas.microsoft.com/office/powerpoint/2010/main" val="1494566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2 Subtítulo"/>
          <p:cNvSpPr txBox="1">
            <a:spLocks/>
          </p:cNvSpPr>
          <p:nvPr/>
        </p:nvSpPr>
        <p:spPr>
          <a:xfrm>
            <a:off x="4145435" y="5215309"/>
            <a:ext cx="5124723" cy="925605"/>
          </a:xfrm>
          <a:prstGeom prst="rect">
            <a:avLst/>
          </a:prstGeom>
        </p:spPr>
        <p:txBody>
          <a:bodyPr vert="horz" lIns="121769" tIns="60884" rIns="121769" bIns="60884">
            <a:noAutofit/>
          </a:bodyPr>
          <a:lstStyle>
            <a:lvl1pPr marL="560139" indent="-511431" algn="l" rtl="0" eaLnBrk="1" latinLnBrk="0" hangingPunct="1">
              <a:spcBef>
                <a:spcPct val="20000"/>
              </a:spcBef>
              <a:buClr>
                <a:schemeClr val="accent1"/>
              </a:buClr>
              <a:buSzPct val="80000"/>
              <a:buFont typeface="Wingdings 2"/>
              <a:buChar char=""/>
              <a:defRPr kumimoji="0" sz="4000" kern="1200">
                <a:solidFill>
                  <a:schemeClr val="tx1"/>
                </a:solidFill>
                <a:latin typeface="+mn-lt"/>
                <a:ea typeface="+mn-ea"/>
                <a:cs typeface="+mn-cs"/>
              </a:defRPr>
            </a:lvl1pPr>
            <a:lvl2pPr marL="961977" indent="-365308" algn="l" rtl="0" eaLnBrk="1" latinLnBrk="0" hangingPunct="1">
              <a:spcBef>
                <a:spcPct val="20000"/>
              </a:spcBef>
              <a:buClr>
                <a:schemeClr val="accent1"/>
              </a:buClr>
              <a:buSzPct val="90000"/>
              <a:buFont typeface="Wingdings 2"/>
              <a:buChar char=""/>
              <a:defRPr kumimoji="0" sz="3500" kern="1200">
                <a:solidFill>
                  <a:schemeClr val="tx1"/>
                </a:solidFill>
                <a:latin typeface="+mn-lt"/>
                <a:ea typeface="+mn-ea"/>
                <a:cs typeface="+mn-cs"/>
              </a:defRPr>
            </a:lvl2pPr>
            <a:lvl3pPr marL="1339461" indent="-340954" algn="l" rtl="0" eaLnBrk="1" latinLnBrk="0" hangingPunct="1">
              <a:spcBef>
                <a:spcPct val="20000"/>
              </a:spcBef>
              <a:buClr>
                <a:schemeClr val="accent2"/>
              </a:buClr>
              <a:buSzPct val="85000"/>
              <a:buFont typeface="Arial"/>
              <a:buChar char="○"/>
              <a:defRPr kumimoji="0" sz="3200" kern="1200">
                <a:solidFill>
                  <a:schemeClr val="tx1"/>
                </a:solidFill>
                <a:latin typeface="+mn-lt"/>
                <a:ea typeface="+mn-ea"/>
                <a:cs typeface="+mn-cs"/>
              </a:defRPr>
            </a:lvl3pPr>
            <a:lvl4pPr marL="1704769" indent="-316601" algn="l" rtl="0" eaLnBrk="1" latinLnBrk="0" hangingPunct="1">
              <a:spcBef>
                <a:spcPct val="20000"/>
              </a:spcBef>
              <a:buClr>
                <a:schemeClr val="accent3"/>
              </a:buClr>
              <a:buSzPct val="90000"/>
              <a:buFont typeface="Wingdings 2"/>
              <a:buChar char=""/>
              <a:defRPr kumimoji="0" sz="2700" kern="1200">
                <a:solidFill>
                  <a:schemeClr val="tx1"/>
                </a:solidFill>
                <a:latin typeface="+mn-lt"/>
                <a:ea typeface="+mn-ea"/>
                <a:cs typeface="+mn-cs"/>
              </a:defRPr>
            </a:lvl4pPr>
            <a:lvl5pPr marL="1984839" indent="-243538" algn="l" rtl="0" eaLnBrk="1" latinLnBrk="0" hangingPunct="1">
              <a:spcBef>
                <a:spcPct val="20000"/>
              </a:spcBef>
              <a:buClr>
                <a:schemeClr val="accent4"/>
              </a:buClr>
              <a:buSzPct val="100000"/>
              <a:buFont typeface="Arial"/>
              <a:buChar char="-"/>
              <a:defRPr kumimoji="0" sz="2700" kern="1200">
                <a:solidFill>
                  <a:schemeClr val="tx1"/>
                </a:solidFill>
                <a:latin typeface="+mn-lt"/>
                <a:ea typeface="+mn-ea"/>
                <a:cs typeface="+mn-cs"/>
              </a:defRPr>
            </a:lvl5pPr>
            <a:lvl6pPr marL="2264908" indent="-243538" algn="l" rtl="0" eaLnBrk="1" latinLnBrk="0" hangingPunct="1">
              <a:spcBef>
                <a:spcPct val="20000"/>
              </a:spcBef>
              <a:buClr>
                <a:schemeClr val="accent5"/>
              </a:buClr>
              <a:buFont typeface="Arial"/>
              <a:buChar char="-"/>
              <a:defRPr kumimoji="0" sz="2700" kern="1200" baseline="0">
                <a:solidFill>
                  <a:schemeClr val="tx1"/>
                </a:solidFill>
                <a:latin typeface="+mn-lt"/>
                <a:ea typeface="+mn-ea"/>
                <a:cs typeface="+mn-cs"/>
              </a:defRPr>
            </a:lvl6pPr>
            <a:lvl7pPr marL="2557155" indent="-243538" algn="l" rtl="0" eaLnBrk="1" latinLnBrk="0" hangingPunct="1">
              <a:spcBef>
                <a:spcPct val="20000"/>
              </a:spcBef>
              <a:buClr>
                <a:schemeClr val="accent6"/>
              </a:buClr>
              <a:buSzPct val="100000"/>
              <a:buFont typeface="Arial"/>
              <a:buChar char="•"/>
              <a:defRPr kumimoji="0" sz="2400" kern="1200" baseline="0">
                <a:solidFill>
                  <a:schemeClr val="tx1"/>
                </a:solidFill>
                <a:latin typeface="+mn-lt"/>
                <a:ea typeface="+mn-ea"/>
                <a:cs typeface="+mn-cs"/>
              </a:defRPr>
            </a:lvl7pPr>
            <a:lvl8pPr marL="2849400"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8pPr>
            <a:lvl9pPr marL="3105116"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9pPr>
          </a:lstStyle>
          <a:p>
            <a:pPr algn="ctr" defTabSz="914378"/>
            <a:r>
              <a:rPr lang="es-ES" sz="3600" dirty="0">
                <a:solidFill>
                  <a:schemeClr val="tx1">
                    <a:lumMod val="85000"/>
                  </a:schemeClr>
                </a:solidFill>
                <a:latin typeface="Helvetica" pitchFamily="2" charset="0"/>
              </a:rPr>
              <a:t>1. LOGOTIPO</a:t>
            </a:r>
          </a:p>
        </p:txBody>
      </p:sp>
    </p:spTree>
    <p:extLst>
      <p:ext uri="{BB962C8B-B14F-4D97-AF65-F5344CB8AC3E}">
        <p14:creationId xmlns:p14="http://schemas.microsoft.com/office/powerpoint/2010/main" val="26774010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191821" y="726445"/>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3. Tipo de Fuentes Autorizadas</a:t>
            </a:r>
          </a:p>
        </p:txBody>
      </p:sp>
      <p:sp>
        <p:nvSpPr>
          <p:cNvPr id="3" name="3 Título"/>
          <p:cNvSpPr txBox="1">
            <a:spLocks/>
          </p:cNvSpPr>
          <p:nvPr/>
        </p:nvSpPr>
        <p:spPr>
          <a:xfrm>
            <a:off x="191822" y="1228575"/>
            <a:ext cx="9734255"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3.2 Uso en firmas electrónicas</a:t>
            </a:r>
          </a:p>
        </p:txBody>
      </p:sp>
      <p:sp>
        <p:nvSpPr>
          <p:cNvPr id="6" name="5 CuadroTexto"/>
          <p:cNvSpPr txBox="1"/>
          <p:nvPr/>
        </p:nvSpPr>
        <p:spPr>
          <a:xfrm>
            <a:off x="622744" y="5585921"/>
            <a:ext cx="10933815" cy="1738784"/>
          </a:xfrm>
          <a:prstGeom prst="rect">
            <a:avLst/>
          </a:prstGeom>
          <a:noFill/>
        </p:spPr>
        <p:txBody>
          <a:bodyPr wrap="square" lIns="121769" tIns="60884" rIns="121769" bIns="60884" rtlCol="0">
            <a:spAutoFit/>
          </a:bodyPr>
          <a:lstStyle/>
          <a:p>
            <a:pPr algn="just"/>
            <a:r>
              <a:rPr lang="es-ES" sz="2100" dirty="0">
                <a:solidFill>
                  <a:schemeClr val="bg2">
                    <a:lumMod val="75000"/>
                  </a:schemeClr>
                </a:solidFill>
                <a:latin typeface="Helvetica" pitchFamily="2" charset="0"/>
              </a:rPr>
              <a:t>Nuestra firma de cuenta con tres colores en el área de datos y en la parte izquierda el logo de Persepolis en colores full. La tipografía antes mencionada es aplicada a la firma, el nombre deberá esta diligenciado en color </a:t>
            </a:r>
            <a:r>
              <a:rPr lang="es-ES" sz="2100" dirty="0">
                <a:solidFill>
                  <a:srgbClr val="00A79D"/>
                </a:solidFill>
                <a:latin typeface="Helvetica" pitchFamily="2" charset="0"/>
              </a:rPr>
              <a:t>azul turquesa</a:t>
            </a:r>
            <a:r>
              <a:rPr lang="es-ES" sz="2100" dirty="0">
                <a:solidFill>
                  <a:schemeClr val="bg2">
                    <a:lumMod val="75000"/>
                  </a:schemeClr>
                </a:solidFill>
                <a:latin typeface="Helvetica" pitchFamily="2" charset="0"/>
              </a:rPr>
              <a:t>, el cargo y correo electrónico estará en color </a:t>
            </a:r>
            <a:r>
              <a:rPr lang="es-ES" sz="2100" dirty="0">
                <a:solidFill>
                  <a:srgbClr val="808080"/>
                </a:solidFill>
                <a:latin typeface="Helvetica" pitchFamily="2" charset="0"/>
              </a:rPr>
              <a:t>gris</a:t>
            </a:r>
            <a:r>
              <a:rPr lang="es-ES" sz="2100" dirty="0">
                <a:solidFill>
                  <a:schemeClr val="bg2">
                    <a:lumMod val="75000"/>
                  </a:schemeClr>
                </a:solidFill>
                <a:latin typeface="Helvetica" pitchFamily="2" charset="0"/>
              </a:rPr>
              <a:t>, y en color negro los datos de contacto telefónico y dirección con excepción del icono de WhatsApp.</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117" y="2542395"/>
            <a:ext cx="9638344" cy="221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69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2 Subtítulo"/>
          <p:cNvSpPr txBox="1">
            <a:spLocks/>
          </p:cNvSpPr>
          <p:nvPr/>
        </p:nvSpPr>
        <p:spPr>
          <a:xfrm>
            <a:off x="2921298" y="5287318"/>
            <a:ext cx="7272808" cy="925605"/>
          </a:xfrm>
          <a:prstGeom prst="rect">
            <a:avLst/>
          </a:prstGeom>
        </p:spPr>
        <p:txBody>
          <a:bodyPr vert="horz" lIns="121769" tIns="60884" rIns="121769" bIns="60884">
            <a:noAutofit/>
          </a:bodyPr>
          <a:lstStyle>
            <a:lvl1pPr marL="560139" indent="-511431" algn="l" rtl="0" eaLnBrk="1" latinLnBrk="0" hangingPunct="1">
              <a:spcBef>
                <a:spcPct val="20000"/>
              </a:spcBef>
              <a:buClr>
                <a:schemeClr val="accent1"/>
              </a:buClr>
              <a:buSzPct val="80000"/>
              <a:buFont typeface="Wingdings 2"/>
              <a:buChar char=""/>
              <a:defRPr kumimoji="0" sz="4000" kern="1200">
                <a:solidFill>
                  <a:schemeClr val="tx1"/>
                </a:solidFill>
                <a:latin typeface="+mn-lt"/>
                <a:ea typeface="+mn-ea"/>
                <a:cs typeface="+mn-cs"/>
              </a:defRPr>
            </a:lvl1pPr>
            <a:lvl2pPr marL="961977" indent="-365308" algn="l" rtl="0" eaLnBrk="1" latinLnBrk="0" hangingPunct="1">
              <a:spcBef>
                <a:spcPct val="20000"/>
              </a:spcBef>
              <a:buClr>
                <a:schemeClr val="accent1"/>
              </a:buClr>
              <a:buSzPct val="90000"/>
              <a:buFont typeface="Wingdings 2"/>
              <a:buChar char=""/>
              <a:defRPr kumimoji="0" sz="3500" kern="1200">
                <a:solidFill>
                  <a:schemeClr val="tx1"/>
                </a:solidFill>
                <a:latin typeface="+mn-lt"/>
                <a:ea typeface="+mn-ea"/>
                <a:cs typeface="+mn-cs"/>
              </a:defRPr>
            </a:lvl2pPr>
            <a:lvl3pPr marL="1339461" indent="-340954" algn="l" rtl="0" eaLnBrk="1" latinLnBrk="0" hangingPunct="1">
              <a:spcBef>
                <a:spcPct val="20000"/>
              </a:spcBef>
              <a:buClr>
                <a:schemeClr val="accent2"/>
              </a:buClr>
              <a:buSzPct val="85000"/>
              <a:buFont typeface="Arial"/>
              <a:buChar char="○"/>
              <a:defRPr kumimoji="0" sz="3200" kern="1200">
                <a:solidFill>
                  <a:schemeClr val="tx1"/>
                </a:solidFill>
                <a:latin typeface="+mn-lt"/>
                <a:ea typeface="+mn-ea"/>
                <a:cs typeface="+mn-cs"/>
              </a:defRPr>
            </a:lvl3pPr>
            <a:lvl4pPr marL="1704769" indent="-316601" algn="l" rtl="0" eaLnBrk="1" latinLnBrk="0" hangingPunct="1">
              <a:spcBef>
                <a:spcPct val="20000"/>
              </a:spcBef>
              <a:buClr>
                <a:schemeClr val="accent3"/>
              </a:buClr>
              <a:buSzPct val="90000"/>
              <a:buFont typeface="Wingdings 2"/>
              <a:buChar char=""/>
              <a:defRPr kumimoji="0" sz="2700" kern="1200">
                <a:solidFill>
                  <a:schemeClr val="tx1"/>
                </a:solidFill>
                <a:latin typeface="+mn-lt"/>
                <a:ea typeface="+mn-ea"/>
                <a:cs typeface="+mn-cs"/>
              </a:defRPr>
            </a:lvl4pPr>
            <a:lvl5pPr marL="1984839" indent="-243538" algn="l" rtl="0" eaLnBrk="1" latinLnBrk="0" hangingPunct="1">
              <a:spcBef>
                <a:spcPct val="20000"/>
              </a:spcBef>
              <a:buClr>
                <a:schemeClr val="accent4"/>
              </a:buClr>
              <a:buSzPct val="100000"/>
              <a:buFont typeface="Arial"/>
              <a:buChar char="-"/>
              <a:defRPr kumimoji="0" sz="2700" kern="1200">
                <a:solidFill>
                  <a:schemeClr val="tx1"/>
                </a:solidFill>
                <a:latin typeface="+mn-lt"/>
                <a:ea typeface="+mn-ea"/>
                <a:cs typeface="+mn-cs"/>
              </a:defRPr>
            </a:lvl5pPr>
            <a:lvl6pPr marL="2264908" indent="-243538" algn="l" rtl="0" eaLnBrk="1" latinLnBrk="0" hangingPunct="1">
              <a:spcBef>
                <a:spcPct val="20000"/>
              </a:spcBef>
              <a:buClr>
                <a:schemeClr val="accent5"/>
              </a:buClr>
              <a:buFont typeface="Arial"/>
              <a:buChar char="-"/>
              <a:defRPr kumimoji="0" sz="2700" kern="1200" baseline="0">
                <a:solidFill>
                  <a:schemeClr val="tx1"/>
                </a:solidFill>
                <a:latin typeface="+mn-lt"/>
                <a:ea typeface="+mn-ea"/>
                <a:cs typeface="+mn-cs"/>
              </a:defRPr>
            </a:lvl6pPr>
            <a:lvl7pPr marL="2557155" indent="-243538" algn="l" rtl="0" eaLnBrk="1" latinLnBrk="0" hangingPunct="1">
              <a:spcBef>
                <a:spcPct val="20000"/>
              </a:spcBef>
              <a:buClr>
                <a:schemeClr val="accent6"/>
              </a:buClr>
              <a:buSzPct val="100000"/>
              <a:buFont typeface="Arial"/>
              <a:buChar char="•"/>
              <a:defRPr kumimoji="0" sz="2400" kern="1200" baseline="0">
                <a:solidFill>
                  <a:schemeClr val="tx1"/>
                </a:solidFill>
                <a:latin typeface="+mn-lt"/>
                <a:ea typeface="+mn-ea"/>
                <a:cs typeface="+mn-cs"/>
              </a:defRPr>
            </a:lvl7pPr>
            <a:lvl8pPr marL="2849400"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8pPr>
            <a:lvl9pPr marL="3105116" indent="-243538" algn="l" rtl="0" eaLnBrk="1" latinLnBrk="0" hangingPunct="1">
              <a:spcBef>
                <a:spcPct val="20000"/>
              </a:spcBef>
              <a:buClr>
                <a:schemeClr val="accent6"/>
              </a:buClr>
              <a:buFont typeface="Arial"/>
              <a:buChar char="•"/>
              <a:defRPr kumimoji="0" sz="2100" kern="1200">
                <a:solidFill>
                  <a:schemeClr val="tx1"/>
                </a:solidFill>
                <a:latin typeface="+mn-lt"/>
                <a:ea typeface="+mn-ea"/>
                <a:cs typeface="+mn-cs"/>
              </a:defRPr>
            </a:lvl9pPr>
          </a:lstStyle>
          <a:p>
            <a:pPr algn="ctr" defTabSz="914378"/>
            <a:r>
              <a:rPr lang="es-ES" sz="3600" dirty="0">
                <a:solidFill>
                  <a:schemeClr val="tx1">
                    <a:lumMod val="85000"/>
                  </a:schemeClr>
                </a:solidFill>
                <a:latin typeface="Helvetica" pitchFamily="2" charset="0"/>
              </a:rPr>
              <a:t>4. IMÁGENES Y PLANTILLAS</a:t>
            </a:r>
          </a:p>
        </p:txBody>
      </p:sp>
    </p:spTree>
    <p:extLst>
      <p:ext uri="{BB962C8B-B14F-4D97-AF65-F5344CB8AC3E}">
        <p14:creationId xmlns:p14="http://schemas.microsoft.com/office/powerpoint/2010/main" val="1058642991"/>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191821" y="655171"/>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4. Imágenes y Plantillas</a:t>
            </a:r>
          </a:p>
        </p:txBody>
      </p:sp>
      <p:sp>
        <p:nvSpPr>
          <p:cNvPr id="3" name="3 Título"/>
          <p:cNvSpPr txBox="1">
            <a:spLocks/>
          </p:cNvSpPr>
          <p:nvPr/>
        </p:nvSpPr>
        <p:spPr>
          <a:xfrm>
            <a:off x="191822" y="1228575"/>
            <a:ext cx="9734255"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4.1 Plantilla de Presentación PPT</a:t>
            </a:r>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34" y="3615021"/>
            <a:ext cx="3228999" cy="1816312"/>
          </a:xfrm>
          <a:prstGeom prst="rect">
            <a:avLst/>
          </a:prstGeom>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6836" y="3583519"/>
            <a:ext cx="3156990" cy="1775807"/>
          </a:xfrm>
          <a:prstGeom prst="rect">
            <a:avLst/>
          </a:prstGeom>
        </p:spPr>
      </p:pic>
      <p:pic>
        <p:nvPicPr>
          <p:cNvPr id="6" name="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7580" y="3583519"/>
            <a:ext cx="3156991" cy="1775807"/>
          </a:xfrm>
          <a:prstGeom prst="rect">
            <a:avLst/>
          </a:prstGeom>
        </p:spPr>
      </p:pic>
      <p:sp>
        <p:nvSpPr>
          <p:cNvPr id="8" name="7 CuadroTexto"/>
          <p:cNvSpPr txBox="1"/>
          <p:nvPr/>
        </p:nvSpPr>
        <p:spPr>
          <a:xfrm>
            <a:off x="622744" y="6030198"/>
            <a:ext cx="10933815" cy="1092453"/>
          </a:xfrm>
          <a:prstGeom prst="rect">
            <a:avLst/>
          </a:prstGeom>
          <a:noFill/>
        </p:spPr>
        <p:txBody>
          <a:bodyPr wrap="square" lIns="121769" tIns="60884" rIns="121769" bIns="60884" rtlCol="0">
            <a:spAutoFit/>
          </a:bodyPr>
          <a:lstStyle/>
          <a:p>
            <a:pPr algn="just"/>
            <a:r>
              <a:rPr lang="es-ES" sz="2100" dirty="0">
                <a:solidFill>
                  <a:schemeClr val="tx2">
                    <a:lumMod val="25000"/>
                  </a:schemeClr>
                </a:solidFill>
                <a:latin typeface="Helvetica" pitchFamily="2" charset="0"/>
              </a:rPr>
              <a:t>Estos son las plantillas seleccionadas para las presentaciones de medios digitales e impresos en forma de diapositiva. Deben realizarse siempre con el tamaño establecido por el programa </a:t>
            </a:r>
            <a:r>
              <a:rPr lang="es-ES" sz="2100" dirty="0" smtClean="0">
                <a:solidFill>
                  <a:schemeClr val="tx2">
                    <a:lumMod val="25000"/>
                  </a:schemeClr>
                </a:solidFill>
                <a:latin typeface="Helvetica" pitchFamily="2" charset="0"/>
              </a:rPr>
              <a:t>16:9 para así garantizar mejor uso del espacio.</a:t>
            </a:r>
            <a:endParaRPr lang="es-ES" sz="2100" dirty="0">
              <a:solidFill>
                <a:schemeClr val="tx2">
                  <a:lumMod val="25000"/>
                </a:schemeClr>
              </a:solidFill>
              <a:latin typeface="Helvetica" pitchFamily="2" charset="0"/>
            </a:endParaRPr>
          </a:p>
        </p:txBody>
      </p:sp>
      <p:sp>
        <p:nvSpPr>
          <p:cNvPr id="7" name="6 Rectángulo"/>
          <p:cNvSpPr/>
          <p:nvPr/>
        </p:nvSpPr>
        <p:spPr>
          <a:xfrm>
            <a:off x="795981" y="5431333"/>
            <a:ext cx="2695225" cy="276999"/>
          </a:xfrm>
          <a:prstGeom prst="rect">
            <a:avLst/>
          </a:prstGeom>
        </p:spPr>
        <p:txBody>
          <a:bodyPr wrap="none">
            <a:spAutoFit/>
          </a:bodyPr>
          <a:lstStyle/>
          <a:p>
            <a:r>
              <a:rPr lang="es-ES" sz="1200" dirty="0">
                <a:solidFill>
                  <a:schemeClr val="bg1"/>
                </a:solidFill>
                <a:latin typeface="Helvetica" pitchFamily="2" charset="0"/>
              </a:rPr>
              <a:t>PLANTILLA PPT PERSEPOLIS 2-01</a:t>
            </a:r>
          </a:p>
        </p:txBody>
      </p:sp>
      <p:sp>
        <p:nvSpPr>
          <p:cNvPr id="10" name="9 Rectángulo"/>
          <p:cNvSpPr/>
          <p:nvPr/>
        </p:nvSpPr>
        <p:spPr>
          <a:xfrm>
            <a:off x="4756421" y="5359325"/>
            <a:ext cx="2695225" cy="276999"/>
          </a:xfrm>
          <a:prstGeom prst="rect">
            <a:avLst/>
          </a:prstGeom>
        </p:spPr>
        <p:txBody>
          <a:bodyPr wrap="none">
            <a:spAutoFit/>
          </a:bodyPr>
          <a:lstStyle/>
          <a:p>
            <a:r>
              <a:rPr lang="es-ES" sz="1200" dirty="0">
                <a:solidFill>
                  <a:schemeClr val="bg1"/>
                </a:solidFill>
                <a:latin typeface="Helvetica" pitchFamily="2" charset="0"/>
              </a:rPr>
              <a:t>PLANTILLA PPT PERSEPOLIS 2-02</a:t>
            </a:r>
          </a:p>
        </p:txBody>
      </p:sp>
      <p:sp>
        <p:nvSpPr>
          <p:cNvPr id="12" name="11 Rectángulo"/>
          <p:cNvSpPr/>
          <p:nvPr/>
        </p:nvSpPr>
        <p:spPr>
          <a:xfrm>
            <a:off x="8575383" y="5370358"/>
            <a:ext cx="2695225" cy="276999"/>
          </a:xfrm>
          <a:prstGeom prst="rect">
            <a:avLst/>
          </a:prstGeom>
        </p:spPr>
        <p:txBody>
          <a:bodyPr wrap="none">
            <a:spAutoFit/>
          </a:bodyPr>
          <a:lstStyle/>
          <a:p>
            <a:r>
              <a:rPr lang="es-ES" sz="1200" dirty="0">
                <a:solidFill>
                  <a:schemeClr val="bg1"/>
                </a:solidFill>
                <a:latin typeface="Helvetica" pitchFamily="2" charset="0"/>
              </a:rPr>
              <a:t>PLANTILLA PPT PERSEPOLIS 2-03</a:t>
            </a:r>
          </a:p>
        </p:txBody>
      </p:sp>
    </p:spTree>
    <p:extLst>
      <p:ext uri="{BB962C8B-B14F-4D97-AF65-F5344CB8AC3E}">
        <p14:creationId xmlns:p14="http://schemas.microsoft.com/office/powerpoint/2010/main" val="2237845151"/>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2" name="3 Título"/>
          <p:cNvSpPr txBox="1">
            <a:spLocks/>
          </p:cNvSpPr>
          <p:nvPr/>
        </p:nvSpPr>
        <p:spPr>
          <a:xfrm>
            <a:off x="191821" y="678805"/>
            <a:ext cx="7984224"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4. Imágenes y Plantillas</a:t>
            </a:r>
          </a:p>
        </p:txBody>
      </p:sp>
      <p:sp>
        <p:nvSpPr>
          <p:cNvPr id="3" name="3 Título"/>
          <p:cNvSpPr txBox="1">
            <a:spLocks/>
          </p:cNvSpPr>
          <p:nvPr/>
        </p:nvSpPr>
        <p:spPr>
          <a:xfrm>
            <a:off x="191822" y="1228575"/>
            <a:ext cx="9734255"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bg2">
                    <a:lumMod val="75000"/>
                  </a:schemeClr>
                </a:solidFill>
                <a:latin typeface="Helvetica" pitchFamily="2" charset="0"/>
                <a:ea typeface="Helvetica Neue" panose="02000803000000090004" pitchFamily="2"/>
                <a:cs typeface="Helvetica Neue" panose="02000803000000090004" pitchFamily="2"/>
              </a:rPr>
              <a:t>4.2 Wallpaper</a:t>
            </a:r>
          </a:p>
        </p:txBody>
      </p:sp>
      <p:pic>
        <p:nvPicPr>
          <p:cNvPr id="2050" name="Picture 2" descr="C:\Users\Soporte\Desktop\Trabajo\Persepolis\WALLPAPER\WALLPAPER 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099" y="2073561"/>
            <a:ext cx="9876558" cy="5552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64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5931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4" name="3 Título"/>
          <p:cNvSpPr>
            <a:spLocks noGrp="1"/>
          </p:cNvSpPr>
          <p:nvPr>
            <p:ph type="title"/>
          </p:nvPr>
        </p:nvSpPr>
        <p:spPr>
          <a:xfrm>
            <a:off x="215460" y="518353"/>
            <a:ext cx="3116420" cy="844986"/>
          </a:xfrm>
        </p:spPr>
        <p:txBody>
          <a:bodyPr>
            <a:normAutofit/>
          </a:body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 Logotipo</a:t>
            </a:r>
          </a:p>
        </p:txBody>
      </p:sp>
      <p:pic>
        <p:nvPicPr>
          <p:cNvPr id="2050" name="Picture 2" descr="C:\Users\Soporte\Desktop\Persepolis\Persepolis Logo Turquesa -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3671" y="1689924"/>
            <a:ext cx="8583807" cy="5554228"/>
          </a:xfrm>
          <a:prstGeom prst="rect">
            <a:avLst/>
          </a:prstGeom>
          <a:noFill/>
          <a:extLst>
            <a:ext uri="{909E8E84-426E-40DD-AFC4-6F175D3DCCD1}">
              <a14:hiddenFill xmlns:a14="http://schemas.microsoft.com/office/drawing/2010/main">
                <a:solidFill>
                  <a:srgbClr val="FFFFFF"/>
                </a:solidFill>
              </a14:hiddenFill>
            </a:ext>
          </a:extLst>
        </p:spPr>
      </p:pic>
      <p:sp>
        <p:nvSpPr>
          <p:cNvPr id="17" name="3 Título"/>
          <p:cNvSpPr txBox="1">
            <a:spLocks/>
          </p:cNvSpPr>
          <p:nvPr/>
        </p:nvSpPr>
        <p:spPr>
          <a:xfrm>
            <a:off x="191822" y="1036754"/>
            <a:ext cx="5034633"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1.1 Logotipo Original</a:t>
            </a:r>
          </a:p>
        </p:txBody>
      </p:sp>
      <p:cxnSp>
        <p:nvCxnSpPr>
          <p:cNvPr id="20" name="19 Conector recto de flecha"/>
          <p:cNvCxnSpPr/>
          <p:nvPr/>
        </p:nvCxnSpPr>
        <p:spPr>
          <a:xfrm flipH="1">
            <a:off x="7203534" y="3416310"/>
            <a:ext cx="166752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V="1">
            <a:off x="6089650" y="6656746"/>
            <a:ext cx="0" cy="88372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57" name="2056 CuadroTexto"/>
          <p:cNvSpPr txBox="1"/>
          <p:nvPr/>
        </p:nvSpPr>
        <p:spPr>
          <a:xfrm>
            <a:off x="8871065" y="3212111"/>
            <a:ext cx="1153216" cy="492289"/>
          </a:xfrm>
          <a:prstGeom prst="rect">
            <a:avLst/>
          </a:prstGeom>
          <a:noFill/>
        </p:spPr>
        <p:txBody>
          <a:bodyPr wrap="none" lIns="121769" tIns="60884" rIns="121769" bIns="60884" rtlCol="0">
            <a:spAutoFit/>
          </a:bodyPr>
          <a:lstStyle/>
          <a:p>
            <a:r>
              <a:rPr lang="es-ES" dirty="0" err="1">
                <a:solidFill>
                  <a:schemeClr val="bg2">
                    <a:lumMod val="75000"/>
                  </a:schemeClr>
                </a:solidFill>
                <a:latin typeface="Helvetica" pitchFamily="2" charset="0"/>
              </a:rPr>
              <a:t>Isotipo</a:t>
            </a:r>
            <a:endParaRPr lang="es-ES" dirty="0">
              <a:solidFill>
                <a:schemeClr val="bg2">
                  <a:lumMod val="75000"/>
                </a:schemeClr>
              </a:solidFill>
              <a:latin typeface="Helvetica" pitchFamily="2" charset="0"/>
            </a:endParaRPr>
          </a:p>
        </p:txBody>
      </p:sp>
      <p:sp>
        <p:nvSpPr>
          <p:cNvPr id="2058" name="2057 CuadroTexto"/>
          <p:cNvSpPr txBox="1"/>
          <p:nvPr/>
        </p:nvSpPr>
        <p:spPr>
          <a:xfrm>
            <a:off x="5432389" y="7624001"/>
            <a:ext cx="1513892" cy="492289"/>
          </a:xfrm>
          <a:prstGeom prst="rect">
            <a:avLst/>
          </a:prstGeom>
          <a:noFill/>
        </p:spPr>
        <p:txBody>
          <a:bodyPr wrap="none" lIns="121769" tIns="60884" rIns="121769" bIns="60884" rtlCol="0">
            <a:spAutoFit/>
          </a:bodyPr>
          <a:lstStyle/>
          <a:p>
            <a:r>
              <a:rPr lang="es-ES" dirty="0">
                <a:solidFill>
                  <a:schemeClr val="bg2">
                    <a:lumMod val="75000"/>
                  </a:schemeClr>
                </a:solidFill>
                <a:latin typeface="Helvetica" pitchFamily="2" charset="0"/>
              </a:rPr>
              <a:t>Identidad</a:t>
            </a:r>
          </a:p>
        </p:txBody>
      </p:sp>
    </p:spTree>
    <p:extLst>
      <p:ext uri="{BB962C8B-B14F-4D97-AF65-F5344CB8AC3E}">
        <p14:creationId xmlns:p14="http://schemas.microsoft.com/office/powerpoint/2010/main" val="1568284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pic>
        <p:nvPicPr>
          <p:cNvPr id="2050" name="Picture 2" descr="C:\Users\Soporte\Desktop\Persepolis\Persepolis Logo Turquesa -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68" y="2744940"/>
            <a:ext cx="4699622" cy="30409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19 Conector recto de flecha"/>
          <p:cNvCxnSpPr/>
          <p:nvPr/>
        </p:nvCxnSpPr>
        <p:spPr>
          <a:xfrm flipH="1">
            <a:off x="4650991" y="3548609"/>
            <a:ext cx="166752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57" name="2056 CuadroTexto"/>
          <p:cNvSpPr txBox="1"/>
          <p:nvPr/>
        </p:nvSpPr>
        <p:spPr>
          <a:xfrm>
            <a:off x="6291258" y="3302645"/>
            <a:ext cx="5073478" cy="2338948"/>
          </a:xfrm>
          <a:prstGeom prst="rect">
            <a:avLst/>
          </a:prstGeom>
          <a:noFill/>
        </p:spPr>
        <p:txBody>
          <a:bodyPr wrap="square" lIns="121769" tIns="60884" rIns="121769" bIns="60884" rtlCol="0">
            <a:spAutoFit/>
          </a:bodyPr>
          <a:lstStyle/>
          <a:p>
            <a:r>
              <a:rPr lang="es-ES" dirty="0">
                <a:solidFill>
                  <a:schemeClr val="bg2">
                    <a:lumMod val="75000"/>
                  </a:schemeClr>
                </a:solidFill>
                <a:latin typeface="Helvetica" pitchFamily="2" charset="0"/>
              </a:rPr>
              <a:t>Nuestro logotipo busca expresar los múltiples modos y adaptación de un proyecto frente a un entorno o sitio específico, resaltando la versatilidad de nuestros procesos y productos.  </a:t>
            </a:r>
          </a:p>
        </p:txBody>
      </p:sp>
      <p:sp>
        <p:nvSpPr>
          <p:cNvPr id="8" name="3 Título"/>
          <p:cNvSpPr txBox="1">
            <a:spLocks/>
          </p:cNvSpPr>
          <p:nvPr/>
        </p:nvSpPr>
        <p:spPr>
          <a:xfrm>
            <a:off x="215460" y="518353"/>
            <a:ext cx="3116420" cy="844986"/>
          </a:xfrm>
          <a:prstGeom prst="rect">
            <a:avLst/>
          </a:prstGeom>
        </p:spPr>
        <p:txBody>
          <a:bodyPr vert="horz" lIns="60884" tIns="60884" rIns="60884" bIns="60884" anchor="ctr">
            <a:normAutofit/>
          </a:bodyPr>
          <a:lstStyle>
            <a:lvl1pPr algn="l" rtl="0" eaLnBrk="1" latinLnBrk="0" hangingPunct="1">
              <a:spcBef>
                <a:spcPct val="0"/>
              </a:spcBef>
              <a:buNone/>
              <a:defRPr kumimoji="0" sz="6100" kern="1200">
                <a:solidFill>
                  <a:schemeClr val="tx1"/>
                </a:solidFill>
                <a:latin typeface="+mj-lt"/>
                <a:ea typeface="+mj-ea"/>
                <a:cs typeface="+mj-cs"/>
              </a:defRPr>
            </a:lvl1pPr>
          </a:lstStyle>
          <a:p>
            <a:pPr defTabSz="914378"/>
            <a:r>
              <a:rPr lang="es-ES" sz="2800">
                <a:solidFill>
                  <a:schemeClr val="tx2">
                    <a:lumMod val="25000"/>
                  </a:schemeClr>
                </a:solidFill>
                <a:latin typeface="Helvetica" pitchFamily="2" charset="0"/>
                <a:ea typeface="Helvetica Neue" panose="02000803000000090004" pitchFamily="2"/>
                <a:cs typeface="Helvetica Neue" panose="02000803000000090004" pitchFamily="2"/>
              </a:rPr>
              <a:t>1. Logotipo</a:t>
            </a:r>
            <a:endParaRPr lang="es-ES" sz="2800" dirty="0">
              <a:solidFill>
                <a:schemeClr val="tx2">
                  <a:lumMod val="25000"/>
                </a:schemeClr>
              </a:solidFill>
              <a:latin typeface="Helvetica" pitchFamily="2" charset="0"/>
              <a:ea typeface="Helvetica Neue" panose="02000803000000090004" pitchFamily="2"/>
              <a:cs typeface="Helvetica Neue" panose="02000803000000090004" pitchFamily="2"/>
            </a:endParaRPr>
          </a:p>
        </p:txBody>
      </p:sp>
      <p:sp>
        <p:nvSpPr>
          <p:cNvPr id="9" name="3 Título"/>
          <p:cNvSpPr txBox="1">
            <a:spLocks/>
          </p:cNvSpPr>
          <p:nvPr/>
        </p:nvSpPr>
        <p:spPr>
          <a:xfrm>
            <a:off x="191822" y="1036754"/>
            <a:ext cx="5034633"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1.1 Logotipo Original</a:t>
            </a:r>
          </a:p>
        </p:txBody>
      </p:sp>
    </p:spTree>
    <p:extLst>
      <p:ext uri="{BB962C8B-B14F-4D97-AF65-F5344CB8AC3E}">
        <p14:creationId xmlns:p14="http://schemas.microsoft.com/office/powerpoint/2010/main" val="12152512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wedge">
                                      <p:cBhvr>
                                        <p:cTn id="7" dur="20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0000"/>
          </a:stretch>
        </a:blipFill>
        <a:effectLst/>
      </p:bgPr>
    </p:bg>
    <p:spTree>
      <p:nvGrpSpPr>
        <p:cNvPr id="1" name=""/>
        <p:cNvGrpSpPr/>
        <p:nvPr/>
      </p:nvGrpSpPr>
      <p:grpSpPr>
        <a:xfrm>
          <a:off x="0" y="0"/>
          <a:ext cx="0" cy="0"/>
          <a:chOff x="0" y="0"/>
          <a:chExt cx="0" cy="0"/>
        </a:xfrm>
      </p:grpSpPr>
      <p:sp>
        <p:nvSpPr>
          <p:cNvPr id="3" name="2 Rectángulo"/>
          <p:cNvSpPr/>
          <p:nvPr/>
        </p:nvSpPr>
        <p:spPr>
          <a:xfrm>
            <a:off x="450323" y="6934111"/>
            <a:ext cx="8951695" cy="1507952"/>
          </a:xfrm>
          <a:prstGeom prst="rect">
            <a:avLst/>
          </a:prstGeom>
        </p:spPr>
        <p:txBody>
          <a:bodyPr wrap="square" lIns="121769" tIns="60884" rIns="121769" bIns="60884">
            <a:spAutoFit/>
          </a:bodyPr>
          <a:lstStyle/>
          <a:p>
            <a:pPr algn="just"/>
            <a:r>
              <a:rPr lang="es-ES" sz="1800" dirty="0">
                <a:solidFill>
                  <a:schemeClr val="bg2">
                    <a:lumMod val="75000"/>
                  </a:schemeClr>
                </a:solidFill>
                <a:latin typeface="Helvetica" pitchFamily="2" charset="0"/>
              </a:rPr>
              <a:t>El logotipo posee un espacio de reserva el cual debe ser respetado para conservar su integridad y garantizar la perfecta legibilidad de la marca. El área mínima de protección está dada por la unidad de medida (E) que corresponde al alto de la letra en la palabra CIUDADES. La medida (E) debe ser respetada en cada uno de los 4 lados del logotipo.</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050506" y="2282078"/>
            <a:ext cx="8163206" cy="42992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4 Conector recto"/>
          <p:cNvCxnSpPr/>
          <p:nvPr/>
        </p:nvCxnSpPr>
        <p:spPr>
          <a:xfrm>
            <a:off x="2303007" y="1977651"/>
            <a:ext cx="0" cy="46996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059650" y="1977651"/>
            <a:ext cx="0" cy="46996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10213808" y="1977651"/>
            <a:ext cx="0" cy="46996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9939092" y="1977651"/>
            <a:ext cx="0" cy="46996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1677760" y="2553114"/>
            <a:ext cx="8919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677760" y="2282072"/>
            <a:ext cx="8919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1677760" y="6597121"/>
            <a:ext cx="8919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1677760" y="6326079"/>
            <a:ext cx="8919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1677760" y="4471327"/>
            <a:ext cx="89196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3 Título"/>
          <p:cNvSpPr txBox="1">
            <a:spLocks/>
          </p:cNvSpPr>
          <p:nvPr/>
        </p:nvSpPr>
        <p:spPr>
          <a:xfrm>
            <a:off x="191821" y="1036754"/>
            <a:ext cx="4650990"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1.2 Área de Reserva</a:t>
            </a:r>
          </a:p>
        </p:txBody>
      </p:sp>
      <p:sp>
        <p:nvSpPr>
          <p:cNvPr id="16" name="3 Título"/>
          <p:cNvSpPr>
            <a:spLocks noGrp="1"/>
          </p:cNvSpPr>
          <p:nvPr>
            <p:ph type="title"/>
          </p:nvPr>
        </p:nvSpPr>
        <p:spPr>
          <a:xfrm>
            <a:off x="191821" y="534109"/>
            <a:ext cx="3116420" cy="844986"/>
          </a:xfrm>
        </p:spPr>
        <p:txBody>
          <a:bodyPr>
            <a:normAutofit/>
          </a:body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 Logotipo</a:t>
            </a:r>
          </a:p>
        </p:txBody>
      </p:sp>
    </p:spTree>
    <p:extLst>
      <p:ext uri="{BB962C8B-B14F-4D97-AF65-F5344CB8AC3E}">
        <p14:creationId xmlns:p14="http://schemas.microsoft.com/office/powerpoint/2010/main" val="386412298"/>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2 Rectángulo"/>
          <p:cNvSpPr/>
          <p:nvPr/>
        </p:nvSpPr>
        <p:spPr>
          <a:xfrm>
            <a:off x="191821" y="6696619"/>
            <a:ext cx="9001000" cy="1507952"/>
          </a:xfrm>
          <a:prstGeom prst="rect">
            <a:avLst/>
          </a:prstGeom>
        </p:spPr>
        <p:txBody>
          <a:bodyPr wrap="square" lIns="121769" tIns="60884" rIns="121769" bIns="60884">
            <a:spAutoFit/>
          </a:bodyPr>
          <a:lstStyle/>
          <a:p>
            <a:pPr algn="just"/>
            <a:r>
              <a:rPr lang="es-ES" sz="1800" dirty="0">
                <a:solidFill>
                  <a:schemeClr val="bg2">
                    <a:lumMod val="75000"/>
                  </a:schemeClr>
                </a:solidFill>
                <a:latin typeface="Helvetica" pitchFamily="2" charset="0"/>
              </a:rPr>
              <a:t>La paleta está constituida por tres colores Negro (Pantone: 424 C), Gris (Pantone: COOL GRAY 7 C) y Cian (Pantone: 3272 C). Estos colores deberán usarse siempre que se presente el logotipo a color, ya sea impreso o en pantalla. En el caso de presentarse el logotipo en escala de grises, se deberán utilizar los indicados en la gráfica. </a:t>
            </a:r>
            <a:r>
              <a:rPr lang="es-ES" sz="1800" dirty="0" smtClean="0">
                <a:solidFill>
                  <a:schemeClr val="bg2">
                    <a:lumMod val="75000"/>
                  </a:schemeClr>
                </a:solidFill>
                <a:latin typeface="Helvetica" pitchFamily="2" charset="0"/>
              </a:rPr>
              <a:t>Color de fondo (Negro</a:t>
            </a:r>
            <a:r>
              <a:rPr lang="es-ES" sz="1800" dirty="0">
                <a:solidFill>
                  <a:schemeClr val="bg2">
                    <a:lumMod val="75000"/>
                  </a:schemeClr>
                </a:solidFill>
                <a:latin typeface="Helvetica" pitchFamily="2" charset="0"/>
              </a:rPr>
              <a:t>): (</a:t>
            </a:r>
            <a:r>
              <a:rPr lang="es-ES" sz="1800" dirty="0" err="1">
                <a:solidFill>
                  <a:schemeClr val="bg2">
                    <a:lumMod val="75000"/>
                  </a:schemeClr>
                </a:solidFill>
                <a:latin typeface="Helvetica" pitchFamily="2" charset="0"/>
              </a:rPr>
              <a:t>Pantone</a:t>
            </a:r>
            <a:r>
              <a:rPr lang="es-ES" sz="1800" dirty="0">
                <a:solidFill>
                  <a:schemeClr val="bg2">
                    <a:lumMod val="75000"/>
                  </a:schemeClr>
                </a:solidFill>
                <a:latin typeface="Helvetica" pitchFamily="2" charset="0"/>
              </a:rPr>
              <a:t>: </a:t>
            </a:r>
            <a:r>
              <a:rPr lang="es-ES" sz="1800" dirty="0" smtClean="0">
                <a:solidFill>
                  <a:schemeClr val="bg2">
                    <a:lumMod val="75000"/>
                  </a:schemeClr>
                </a:solidFill>
                <a:latin typeface="Helvetica" pitchFamily="2" charset="0"/>
              </a:rPr>
              <a:t>412 C</a:t>
            </a:r>
            <a:r>
              <a:rPr lang="es-ES" sz="1800" dirty="0">
                <a:solidFill>
                  <a:schemeClr val="bg2">
                    <a:lumMod val="75000"/>
                  </a:schemeClr>
                </a:solidFill>
                <a:latin typeface="Helvetica" pitchFamily="2" charset="0"/>
              </a:rPr>
              <a:t>). </a:t>
            </a:r>
            <a:endParaRPr lang="es-ES" sz="1800" dirty="0">
              <a:solidFill>
                <a:schemeClr val="bg2">
                  <a:lumMod val="75000"/>
                </a:schemeClr>
              </a:solidFill>
              <a:latin typeface="Helvetica" pitchFamily="2" charset="0"/>
            </a:endParaRPr>
          </a:p>
        </p:txBody>
      </p:sp>
      <p:sp>
        <p:nvSpPr>
          <p:cNvPr id="5" name="3 Título"/>
          <p:cNvSpPr txBox="1">
            <a:spLocks/>
          </p:cNvSpPr>
          <p:nvPr/>
        </p:nvSpPr>
        <p:spPr>
          <a:xfrm>
            <a:off x="191821" y="511495"/>
            <a:ext cx="3116420"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 Logotipo</a:t>
            </a:r>
          </a:p>
        </p:txBody>
      </p:sp>
      <p:sp>
        <p:nvSpPr>
          <p:cNvPr id="6" name="3 Título"/>
          <p:cNvSpPr txBox="1">
            <a:spLocks/>
          </p:cNvSpPr>
          <p:nvPr/>
        </p:nvSpPr>
        <p:spPr>
          <a:xfrm>
            <a:off x="191822" y="1036754"/>
            <a:ext cx="6545901"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1.3 Paleta </a:t>
            </a:r>
            <a:r>
              <a:rPr lang="es-ES" sz="2800">
                <a:solidFill>
                  <a:schemeClr val="tx2">
                    <a:lumMod val="25000"/>
                  </a:schemeClr>
                </a:solidFill>
                <a:latin typeface="Helvetica" pitchFamily="2" charset="0"/>
                <a:ea typeface="Helvetica Neue" panose="02000803000000090004" pitchFamily="2"/>
                <a:cs typeface="Helvetica Neue" panose="02000803000000090004" pitchFamily="2"/>
              </a:rPr>
              <a:t>de Colores - PANTONE </a:t>
            </a:r>
            <a:endParaRPr lang="es-ES" sz="2800" dirty="0">
              <a:solidFill>
                <a:schemeClr val="tx2">
                  <a:lumMod val="25000"/>
                </a:schemeClr>
              </a:solidFill>
              <a:latin typeface="Helvetica" pitchFamily="2" charset="0"/>
              <a:ea typeface="Helvetica Neue" panose="02000803000000090004" pitchFamily="2"/>
              <a:cs typeface="Helvetica Neue" panose="02000803000000090004" pitchFamily="2"/>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1" r="5657" b="7832"/>
          <a:stretch/>
        </p:blipFill>
        <p:spPr>
          <a:xfrm>
            <a:off x="1121098" y="1881740"/>
            <a:ext cx="9177466" cy="4629713"/>
          </a:xfrm>
          <a:prstGeom prst="rect">
            <a:avLst/>
          </a:prstGeom>
        </p:spPr>
      </p:pic>
    </p:spTree>
    <p:extLst>
      <p:ext uri="{BB962C8B-B14F-4D97-AF65-F5344CB8AC3E}">
        <p14:creationId xmlns:p14="http://schemas.microsoft.com/office/powerpoint/2010/main" val="3069552199"/>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pic>
        <p:nvPicPr>
          <p:cNvPr id="3074" name="Picture 2" descr="C:\Users\Soporte\Desktop\Persepolis\Pruebas temporales\Persepolis Logo Blanc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238" y="2457209"/>
            <a:ext cx="3260962" cy="1717400"/>
          </a:xfrm>
          <a:prstGeom prst="rect">
            <a:avLst/>
          </a:prstGeom>
          <a:solidFill>
            <a:schemeClr val="bg2">
              <a:lumMod val="75000"/>
            </a:schemeClr>
          </a:solidFill>
        </p:spPr>
      </p:pic>
      <p:sp>
        <p:nvSpPr>
          <p:cNvPr id="4" name="3 Título"/>
          <p:cNvSpPr txBox="1">
            <a:spLocks/>
          </p:cNvSpPr>
          <p:nvPr/>
        </p:nvSpPr>
        <p:spPr>
          <a:xfrm>
            <a:off x="191823" y="461283"/>
            <a:ext cx="3116420"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 Logotipo</a:t>
            </a:r>
          </a:p>
        </p:txBody>
      </p:sp>
      <p:sp>
        <p:nvSpPr>
          <p:cNvPr id="5" name="3 Título"/>
          <p:cNvSpPr txBox="1">
            <a:spLocks/>
          </p:cNvSpPr>
          <p:nvPr/>
        </p:nvSpPr>
        <p:spPr>
          <a:xfrm>
            <a:off x="191822" y="1036754"/>
            <a:ext cx="848741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1.4 Logotipo para colores planos</a:t>
            </a:r>
          </a:p>
        </p:txBody>
      </p:sp>
      <p:sp>
        <p:nvSpPr>
          <p:cNvPr id="7" name="6 Rectángulo"/>
          <p:cNvSpPr/>
          <p:nvPr/>
        </p:nvSpPr>
        <p:spPr>
          <a:xfrm>
            <a:off x="4775305" y="2823976"/>
            <a:ext cx="5562818" cy="953954"/>
          </a:xfrm>
          <a:prstGeom prst="rect">
            <a:avLst/>
          </a:prstGeom>
        </p:spPr>
        <p:txBody>
          <a:bodyPr wrap="square" lIns="121769" tIns="60884" rIns="121769" bIns="60884">
            <a:spAutoFit/>
          </a:bodyPr>
          <a:lstStyle/>
          <a:p>
            <a:r>
              <a:rPr lang="es-ES" sz="1800" dirty="0">
                <a:solidFill>
                  <a:schemeClr val="bg2">
                    <a:lumMod val="75000"/>
                  </a:schemeClr>
                </a:solidFill>
                <a:latin typeface="Helvetica" pitchFamily="2" charset="0"/>
              </a:rPr>
              <a:t>Este logotipo está autorizado para uso en fondos con colores planos e imágenes oscuras o con poco brillo (el fondo puede variar).</a:t>
            </a:r>
          </a:p>
        </p:txBody>
      </p:sp>
      <p:sp>
        <p:nvSpPr>
          <p:cNvPr id="8" name="7 Rectángulo"/>
          <p:cNvSpPr/>
          <p:nvPr/>
        </p:nvSpPr>
        <p:spPr>
          <a:xfrm>
            <a:off x="4793506" y="7074954"/>
            <a:ext cx="5562818" cy="676955"/>
          </a:xfrm>
          <a:prstGeom prst="rect">
            <a:avLst/>
          </a:prstGeom>
        </p:spPr>
        <p:txBody>
          <a:bodyPr wrap="square" lIns="121769" tIns="60884" rIns="121769" bIns="60884">
            <a:spAutoFit/>
          </a:bodyPr>
          <a:lstStyle/>
          <a:p>
            <a:r>
              <a:rPr lang="es-ES" sz="1800" dirty="0">
                <a:solidFill>
                  <a:schemeClr val="bg2">
                    <a:lumMod val="75000"/>
                  </a:schemeClr>
                </a:solidFill>
                <a:latin typeface="Helvetica" pitchFamily="2" charset="0"/>
              </a:rPr>
              <a:t>Por el contrario, este otro logotipo será utilizado en impresoras  o dispositivos monocromáticos.</a:t>
            </a:r>
          </a:p>
        </p:txBody>
      </p:sp>
      <p:pic>
        <p:nvPicPr>
          <p:cNvPr id="3075" name="Picture 3" descr="C:\Users\Soporte\Desktop\Persepolis\Pruebas temporales\Persepolis Logo ED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839" y="6539061"/>
            <a:ext cx="3358366" cy="1768698"/>
          </a:xfrm>
          <a:prstGeom prst="rect">
            <a:avLst/>
          </a:prstGeom>
          <a:noFill/>
          <a:extLst>
            <a:ext uri="{909E8E84-426E-40DD-AFC4-6F175D3DCCD1}">
              <a14:hiddenFill xmlns:a14="http://schemas.microsoft.com/office/drawing/2010/main">
                <a:solidFill>
                  <a:srgbClr val="FFFFFF"/>
                </a:solidFill>
              </a14:hiddenFill>
            </a:ext>
          </a:extLst>
        </p:spPr>
      </p:pic>
      <p:pic>
        <p:nvPicPr>
          <p:cNvPr id="2" name="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092" y="4471330"/>
            <a:ext cx="3358366" cy="1768741"/>
          </a:xfrm>
          <a:prstGeom prst="rect">
            <a:avLst/>
          </a:prstGeom>
        </p:spPr>
      </p:pic>
      <p:sp>
        <p:nvSpPr>
          <p:cNvPr id="10" name="9 Rectángulo"/>
          <p:cNvSpPr/>
          <p:nvPr/>
        </p:nvSpPr>
        <p:spPr>
          <a:xfrm>
            <a:off x="4793506" y="5213088"/>
            <a:ext cx="5562818" cy="676955"/>
          </a:xfrm>
          <a:prstGeom prst="rect">
            <a:avLst/>
          </a:prstGeom>
        </p:spPr>
        <p:txBody>
          <a:bodyPr wrap="square" lIns="121769" tIns="60884" rIns="121769" bIns="60884">
            <a:spAutoFit/>
          </a:bodyPr>
          <a:lstStyle/>
          <a:p>
            <a:r>
              <a:rPr lang="es-ES" sz="1800" dirty="0">
                <a:solidFill>
                  <a:schemeClr val="bg2">
                    <a:lumMod val="75000"/>
                  </a:schemeClr>
                </a:solidFill>
                <a:latin typeface="Helvetica" pitchFamily="2" charset="0"/>
              </a:rPr>
              <a:t>Este puede ser utilizado en fondos con colores vivos o con mucha exposición de luz.</a:t>
            </a:r>
          </a:p>
        </p:txBody>
      </p:sp>
    </p:spTree>
    <p:extLst>
      <p:ext uri="{BB962C8B-B14F-4D97-AF65-F5344CB8AC3E}">
        <p14:creationId xmlns:p14="http://schemas.microsoft.com/office/powerpoint/2010/main" val="200383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3 Título"/>
          <p:cNvSpPr txBox="1">
            <a:spLocks/>
          </p:cNvSpPr>
          <p:nvPr/>
        </p:nvSpPr>
        <p:spPr>
          <a:xfrm>
            <a:off x="191823" y="558114"/>
            <a:ext cx="3116420"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 Logotipo</a:t>
            </a:r>
          </a:p>
        </p:txBody>
      </p:sp>
      <p:sp>
        <p:nvSpPr>
          <p:cNvPr id="4" name="3 Título"/>
          <p:cNvSpPr txBox="1">
            <a:spLocks/>
          </p:cNvSpPr>
          <p:nvPr/>
        </p:nvSpPr>
        <p:spPr>
          <a:xfrm>
            <a:off x="191822" y="1036754"/>
            <a:ext cx="848741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1.5 Uso Incorrecto del Logotipo</a:t>
            </a:r>
          </a:p>
        </p:txBody>
      </p:sp>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653" y="2214273"/>
            <a:ext cx="2828688" cy="1489776"/>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0996" y="2214273"/>
            <a:ext cx="2828686" cy="1489776"/>
          </a:xfrm>
          <a:prstGeom prst="rect">
            <a:avLst/>
          </a:prstGeom>
        </p:spPr>
      </p:pic>
      <p:pic>
        <p:nvPicPr>
          <p:cNvPr id="7" name="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653" y="4612038"/>
            <a:ext cx="2828688" cy="1489776"/>
          </a:xfrm>
          <a:prstGeom prst="rect">
            <a:avLst/>
          </a:prstGeom>
        </p:spPr>
      </p:pic>
      <p:pic>
        <p:nvPicPr>
          <p:cNvPr id="8" name="7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9239" y="2214268"/>
            <a:ext cx="2828688" cy="1489775"/>
          </a:xfrm>
          <a:prstGeom prst="rect">
            <a:avLst/>
          </a:prstGeom>
        </p:spPr>
      </p:pic>
      <p:pic>
        <p:nvPicPr>
          <p:cNvPr id="9" name="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7753" y="4984199"/>
            <a:ext cx="3226714" cy="745445"/>
          </a:xfrm>
          <a:prstGeom prst="rect">
            <a:avLst/>
          </a:prstGeom>
        </p:spPr>
      </p:pic>
      <p:pic>
        <p:nvPicPr>
          <p:cNvPr id="10" name="9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3284" y="4984199"/>
            <a:ext cx="3000606" cy="745445"/>
          </a:xfrm>
          <a:prstGeom prst="rect">
            <a:avLst/>
          </a:prstGeom>
        </p:spPr>
      </p:pic>
      <p:sp>
        <p:nvSpPr>
          <p:cNvPr id="11" name="10 Rectángulo"/>
          <p:cNvSpPr/>
          <p:nvPr/>
        </p:nvSpPr>
        <p:spPr>
          <a:xfrm>
            <a:off x="718654" y="6869096"/>
            <a:ext cx="8467341" cy="1230953"/>
          </a:xfrm>
          <a:prstGeom prst="rect">
            <a:avLst/>
          </a:prstGeom>
        </p:spPr>
        <p:txBody>
          <a:bodyPr wrap="square" lIns="121769" tIns="60884" rIns="121769" bIns="60884">
            <a:spAutoFit/>
          </a:bodyPr>
          <a:lstStyle/>
          <a:p>
            <a:pPr algn="just"/>
            <a:r>
              <a:rPr lang="es-ES" sz="1800" dirty="0">
                <a:solidFill>
                  <a:schemeClr val="bg2">
                    <a:lumMod val="75000"/>
                  </a:schemeClr>
                </a:solidFill>
                <a:latin typeface="Helvetica" pitchFamily="2" charset="0"/>
              </a:rPr>
              <a:t>Estos son algunos de los ejemplos del uso incorrecto del logotipo PERSEPOLIS (1) Modificación del logotipo, (2) Modificación de las letras del logotipo, (3 y 4) Alteración parcial de los colores del logotipo, (5) Cambio de posición del grafico y (6) Integración del grafico dentro de logotipo.</a:t>
            </a:r>
          </a:p>
        </p:txBody>
      </p:sp>
      <p:sp>
        <p:nvSpPr>
          <p:cNvPr id="12" name="11 Elipse"/>
          <p:cNvSpPr/>
          <p:nvPr/>
        </p:nvSpPr>
        <p:spPr>
          <a:xfrm>
            <a:off x="718659" y="2214268"/>
            <a:ext cx="389313" cy="383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r>
              <a:rPr lang="es-ES" dirty="0">
                <a:solidFill>
                  <a:schemeClr val="bg1"/>
                </a:solidFill>
                <a:latin typeface="Helvetica Neue" pitchFamily="50"/>
              </a:rPr>
              <a:t>1</a:t>
            </a:r>
          </a:p>
        </p:txBody>
      </p:sp>
      <p:sp>
        <p:nvSpPr>
          <p:cNvPr id="13" name="12 Elipse"/>
          <p:cNvSpPr/>
          <p:nvPr/>
        </p:nvSpPr>
        <p:spPr>
          <a:xfrm>
            <a:off x="4487754" y="2214268"/>
            <a:ext cx="389313" cy="383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r>
              <a:rPr lang="es-ES" dirty="0">
                <a:solidFill>
                  <a:schemeClr val="bg1"/>
                </a:solidFill>
                <a:latin typeface="Helvetica Neue" pitchFamily="50"/>
              </a:rPr>
              <a:t>2</a:t>
            </a:r>
          </a:p>
        </p:txBody>
      </p:sp>
      <p:sp>
        <p:nvSpPr>
          <p:cNvPr id="14" name="13 Elipse"/>
          <p:cNvSpPr/>
          <p:nvPr/>
        </p:nvSpPr>
        <p:spPr>
          <a:xfrm>
            <a:off x="8679243" y="2214268"/>
            <a:ext cx="389313" cy="383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r>
              <a:rPr lang="es-ES" dirty="0">
                <a:solidFill>
                  <a:schemeClr val="bg1"/>
                </a:solidFill>
                <a:latin typeface="Helvetica Neue" pitchFamily="50"/>
              </a:rPr>
              <a:t>3</a:t>
            </a:r>
          </a:p>
        </p:txBody>
      </p:sp>
      <p:sp>
        <p:nvSpPr>
          <p:cNvPr id="15" name="14 Elipse"/>
          <p:cNvSpPr/>
          <p:nvPr/>
        </p:nvSpPr>
        <p:spPr>
          <a:xfrm>
            <a:off x="836678" y="4612034"/>
            <a:ext cx="389313" cy="383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r>
              <a:rPr lang="es-ES" dirty="0">
                <a:solidFill>
                  <a:schemeClr val="bg1"/>
                </a:solidFill>
                <a:latin typeface="Helvetica Neue" pitchFamily="50"/>
              </a:rPr>
              <a:t>4</a:t>
            </a:r>
          </a:p>
        </p:txBody>
      </p:sp>
      <p:sp>
        <p:nvSpPr>
          <p:cNvPr id="16" name="15 Elipse"/>
          <p:cNvSpPr/>
          <p:nvPr/>
        </p:nvSpPr>
        <p:spPr>
          <a:xfrm>
            <a:off x="4418229" y="4567240"/>
            <a:ext cx="389313" cy="383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r>
              <a:rPr lang="es-ES" dirty="0">
                <a:solidFill>
                  <a:schemeClr val="bg1"/>
                </a:solidFill>
                <a:latin typeface="Helvetica Neue" pitchFamily="50"/>
              </a:rPr>
              <a:t>5</a:t>
            </a:r>
          </a:p>
        </p:txBody>
      </p:sp>
      <p:sp>
        <p:nvSpPr>
          <p:cNvPr id="17" name="16 Elipse"/>
          <p:cNvSpPr/>
          <p:nvPr/>
        </p:nvSpPr>
        <p:spPr>
          <a:xfrm>
            <a:off x="8593284" y="4612034"/>
            <a:ext cx="389313" cy="383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769" tIns="60884" rIns="121769" bIns="60884" rtlCol="0" anchor="ctr"/>
          <a:lstStyle/>
          <a:p>
            <a:pPr algn="ctr"/>
            <a:r>
              <a:rPr lang="es-ES" dirty="0">
                <a:solidFill>
                  <a:schemeClr val="bg1"/>
                </a:solidFill>
                <a:latin typeface="Helvetica Neue" pitchFamily="50"/>
              </a:rPr>
              <a:t>6</a:t>
            </a:r>
          </a:p>
        </p:txBody>
      </p:sp>
      <p:sp>
        <p:nvSpPr>
          <p:cNvPr id="18" name="3 Título"/>
          <p:cNvSpPr txBox="1">
            <a:spLocks/>
          </p:cNvSpPr>
          <p:nvPr/>
        </p:nvSpPr>
        <p:spPr>
          <a:xfrm>
            <a:off x="6425626" y="302786"/>
            <a:ext cx="4896544" cy="1578953"/>
          </a:xfrm>
          <a:prstGeom prst="rect">
            <a:avLst/>
          </a:prstGeom>
        </p:spPr>
        <p:txBody>
          <a:bodyPr vert="horz" lIns="60884" tIns="60884" rIns="60884" bIns="60884"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s-ES" sz="1800" dirty="0">
                <a:solidFill>
                  <a:srgbClr val="FF0000"/>
                </a:solidFill>
                <a:latin typeface="Helvetica" pitchFamily="2" charset="0"/>
                <a:ea typeface="Helvetica Neue" panose="02000803000000090004" pitchFamily="2"/>
                <a:cs typeface="Helvetica Neue" panose="02000803000000090004" pitchFamily="2"/>
              </a:rPr>
              <a:t>NOTA PARA EL EQUIPO </a:t>
            </a:r>
            <a:r>
              <a:rPr lang="es-ES" sz="1800">
                <a:solidFill>
                  <a:srgbClr val="FF0000"/>
                </a:solidFill>
                <a:latin typeface="Helvetica" pitchFamily="2" charset="0"/>
                <a:ea typeface="Helvetica Neue" panose="02000803000000090004" pitchFamily="2"/>
                <a:cs typeface="Helvetica Neue" panose="02000803000000090004" pitchFamily="2"/>
              </a:rPr>
              <a:t>COMO SUGERENCIA: En </a:t>
            </a:r>
            <a:r>
              <a:rPr lang="es-ES" sz="1800" dirty="0">
                <a:solidFill>
                  <a:srgbClr val="FF0000"/>
                </a:solidFill>
                <a:latin typeface="Helvetica" pitchFamily="2" charset="0"/>
                <a:ea typeface="Helvetica Neue" panose="02000803000000090004" pitchFamily="2"/>
                <a:cs typeface="Helvetica Neue" panose="02000803000000090004" pitchFamily="2"/>
              </a:rPr>
              <a:t>los manuales de identidad actuales ya no se usa colocar esto: usos no permitidos. Se refleja solamente lo que se puede emplear y ya, el resto se descarta.</a:t>
            </a:r>
          </a:p>
        </p:txBody>
      </p:sp>
    </p:spTree>
    <p:extLst>
      <p:ext uri="{BB962C8B-B14F-4D97-AF65-F5344CB8AC3E}">
        <p14:creationId xmlns:p14="http://schemas.microsoft.com/office/powerpoint/2010/main" val="56481207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0"/>
          </a:stretch>
        </a:blipFill>
        <a:effectLst/>
      </p:bgPr>
    </p:bg>
    <p:spTree>
      <p:nvGrpSpPr>
        <p:cNvPr id="1" name=""/>
        <p:cNvGrpSpPr/>
        <p:nvPr/>
      </p:nvGrpSpPr>
      <p:grpSpPr>
        <a:xfrm>
          <a:off x="0" y="0"/>
          <a:ext cx="0" cy="0"/>
          <a:chOff x="0" y="0"/>
          <a:chExt cx="0" cy="0"/>
        </a:xfrm>
      </p:grpSpPr>
      <p:sp>
        <p:nvSpPr>
          <p:cNvPr id="3" name="3 Título"/>
          <p:cNvSpPr txBox="1">
            <a:spLocks/>
          </p:cNvSpPr>
          <p:nvPr/>
        </p:nvSpPr>
        <p:spPr>
          <a:xfrm>
            <a:off x="191822" y="557200"/>
            <a:ext cx="2330296"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just"/>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 Logotipo</a:t>
            </a:r>
          </a:p>
        </p:txBody>
      </p:sp>
      <p:sp>
        <p:nvSpPr>
          <p:cNvPr id="4" name="3 Título"/>
          <p:cNvSpPr txBox="1">
            <a:spLocks/>
          </p:cNvSpPr>
          <p:nvPr/>
        </p:nvSpPr>
        <p:spPr>
          <a:xfrm>
            <a:off x="191822" y="1036754"/>
            <a:ext cx="6346447" cy="844986"/>
          </a:xfrm>
          <a:prstGeom prst="rect">
            <a:avLst/>
          </a:prstGeom>
        </p:spPr>
        <p:txBody>
          <a:bodyPr vert="horz" lIns="60884" tIns="60884" rIns="60884" bIns="60884"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just"/>
            <a:r>
              <a:rPr lang="es-ES" sz="2800" dirty="0">
                <a:solidFill>
                  <a:schemeClr val="tx2">
                    <a:lumMod val="25000"/>
                  </a:schemeClr>
                </a:solidFill>
                <a:latin typeface="Helvetica" pitchFamily="2" charset="0"/>
                <a:ea typeface="Helvetica Neue" panose="02000803000000090004" pitchFamily="2"/>
                <a:cs typeface="Helvetica Neue" panose="02000803000000090004" pitchFamily="2"/>
              </a:rPr>
              <a:t>1.6 Uso Correcto del Logotipo</a:t>
            </a:r>
          </a:p>
        </p:txBody>
      </p:sp>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3816" y="5142707"/>
            <a:ext cx="3936355" cy="2073146"/>
          </a:xfrm>
          <a:prstGeom prst="rect">
            <a:avLst/>
          </a:prstGeom>
          <a:solidFill>
            <a:schemeClr val="bg2">
              <a:lumMod val="75000"/>
            </a:schemeClr>
          </a:solidFill>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208" y="5142708"/>
            <a:ext cx="3936354" cy="2073146"/>
          </a:xfrm>
          <a:prstGeom prst="rect">
            <a:avLst/>
          </a:prstGeom>
        </p:spPr>
      </p:pic>
      <p:pic>
        <p:nvPicPr>
          <p:cNvPr id="8" name="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8208" y="2590010"/>
            <a:ext cx="3936354" cy="2073146"/>
          </a:xfrm>
          <a:prstGeom prst="rect">
            <a:avLst/>
          </a:prstGeom>
        </p:spPr>
      </p:pic>
      <p:pic>
        <p:nvPicPr>
          <p:cNvPr id="9" name="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8312" y="2565107"/>
            <a:ext cx="3941852" cy="2076042"/>
          </a:xfrm>
          <a:prstGeom prst="rect">
            <a:avLst/>
          </a:prstGeom>
        </p:spPr>
      </p:pic>
      <p:sp>
        <p:nvSpPr>
          <p:cNvPr id="12" name="11 Rectángulo"/>
          <p:cNvSpPr/>
          <p:nvPr/>
        </p:nvSpPr>
        <p:spPr>
          <a:xfrm>
            <a:off x="718654" y="7610080"/>
            <a:ext cx="7960585" cy="676955"/>
          </a:xfrm>
          <a:prstGeom prst="rect">
            <a:avLst/>
          </a:prstGeom>
        </p:spPr>
        <p:txBody>
          <a:bodyPr wrap="square" lIns="121769" tIns="60884" rIns="121769" bIns="60884">
            <a:spAutoFit/>
          </a:bodyPr>
          <a:lstStyle/>
          <a:p>
            <a:pPr algn="just"/>
            <a:r>
              <a:rPr lang="es-ES" sz="1800" dirty="0">
                <a:solidFill>
                  <a:schemeClr val="bg2">
                    <a:lumMod val="75000"/>
                  </a:schemeClr>
                </a:solidFill>
                <a:latin typeface="Helvetica" pitchFamily="2" charset="0"/>
              </a:rPr>
              <a:t>Estos son algunos de los ejemplos de las versiones autorizadas para el logotipo de PERSEPOLIS. (el fondo puede variar)</a:t>
            </a:r>
          </a:p>
        </p:txBody>
      </p:sp>
    </p:spTree>
    <p:extLst>
      <p:ext uri="{BB962C8B-B14F-4D97-AF65-F5344CB8AC3E}">
        <p14:creationId xmlns:p14="http://schemas.microsoft.com/office/powerpoint/2010/main" val="17458759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écnico">
  <a:themeElements>
    <a:clrScheme name="Técnico">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écnico">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écnico">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778</TotalTime>
  <Words>860</Words>
  <Application>Microsoft Macintosh PowerPoint</Application>
  <PresentationFormat>Ledger Paper (11x17 in)</PresentationFormat>
  <Paragraphs>72</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Franklin Gothic Book</vt:lpstr>
      <vt:lpstr>Helvetica</vt:lpstr>
      <vt:lpstr>Helvetica Neue</vt:lpstr>
      <vt:lpstr>Wingdings 2</vt:lpstr>
      <vt:lpstr>Arial</vt:lpstr>
      <vt:lpstr>Técnico</vt:lpstr>
      <vt:lpstr>PowerPoint Presentation</vt:lpstr>
      <vt:lpstr>PowerPoint Presentation</vt:lpstr>
      <vt:lpstr>1. Logotipo</vt:lpstr>
      <vt:lpstr>PowerPoint Presentation</vt:lpstr>
      <vt:lpstr>1. Logotipo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Soporte</dc:creator>
  <cp:lastModifiedBy>Hilda María Besson García</cp:lastModifiedBy>
  <cp:revision>58</cp:revision>
  <dcterms:created xsi:type="dcterms:W3CDTF">2016-09-16T19:21:23Z</dcterms:created>
  <dcterms:modified xsi:type="dcterms:W3CDTF">2016-09-21T02:34:53Z</dcterms:modified>
</cp:coreProperties>
</file>